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9"/>
  </p:notesMasterIdLst>
  <p:sldIdLst>
    <p:sldId id="272" r:id="rId2"/>
    <p:sldId id="269" r:id="rId3"/>
    <p:sldId id="273" r:id="rId4"/>
    <p:sldId id="282" r:id="rId5"/>
    <p:sldId id="283" r:id="rId6"/>
    <p:sldId id="284" r:id="rId7"/>
    <p:sldId id="28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43" autoAdjust="0"/>
    <p:restoredTop sz="94660" autoAdjust="0"/>
  </p:normalViewPr>
  <p:slideViewPr>
    <p:cSldViewPr>
      <p:cViewPr>
        <p:scale>
          <a:sx n="75" d="100"/>
          <a:sy n="75" d="100"/>
        </p:scale>
        <p:origin x="-1272" y="-19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B5580F-29D8-47AB-8983-ABE05C70639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FFB391-2B90-44ED-94A6-3B0E30D638C8}">
      <dgm:prSet phldrT="[Текст]" phldr="1" custT="1"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3796C058-B1F1-4410-B9BE-5285F298F451}" type="parTrans" cxnId="{3FDBDA5A-AF57-4402-80FF-544D5FAE859F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99F39BC0-56A5-427D-9669-4E5230528AD5}" type="sibTrans" cxnId="{3FDBDA5A-AF57-4402-80FF-544D5FAE859F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570DD6DF-1351-4671-BD0D-674535F48434}">
      <dgm:prSet phldrT="[Текст]" custT="1"/>
      <dgm:spPr/>
      <dgm:t>
        <a:bodyPr/>
        <a:lstStyle/>
        <a:p>
          <a:r>
            <a:rPr lang="ru-RU" sz="3600" dirty="0" smtClean="0">
              <a:latin typeface="Segoe UI" pitchFamily="34" charset="0"/>
              <a:cs typeface="Segoe UI" pitchFamily="34" charset="0"/>
            </a:rPr>
            <a:t>Резкий рост объема запросов </a:t>
          </a:r>
          <a:endParaRPr lang="ru-RU" sz="3600" dirty="0">
            <a:latin typeface="Segoe UI" pitchFamily="34" charset="0"/>
            <a:cs typeface="Segoe UI" pitchFamily="34" charset="0"/>
          </a:endParaRPr>
        </a:p>
      </dgm:t>
    </dgm:pt>
    <dgm:pt modelId="{CB8F321A-C478-48B9-999E-EBD53F4C410D}" type="parTrans" cxnId="{3CE696FE-B46A-4A85-B48D-E0B02E7FFC08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BFC277C5-765B-4F3B-8710-1F2164E6C92D}" type="sibTrans" cxnId="{3CE696FE-B46A-4A85-B48D-E0B02E7FFC08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C5BF8F44-F3E8-43E6-8590-4665D0FCD189}">
      <dgm:prSet phldrT="[Текст]" phldr="1" custT="1"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CB73E51E-C1A7-4A1F-AA8B-15379B634CBF}" type="parTrans" cxnId="{715CBB1E-687A-40AD-9599-FA4DD40AB979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7C9EF7D2-C029-4BFA-AABC-DFA5F8D01E1B}" type="sibTrans" cxnId="{715CBB1E-687A-40AD-9599-FA4DD40AB979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0C6CEED5-7E61-4222-B08A-6EE1CD53E62C}">
      <dgm:prSet phldrT="[Текст]" custT="1"/>
      <dgm:spPr/>
      <dgm:t>
        <a:bodyPr/>
        <a:lstStyle/>
        <a:p>
          <a:r>
            <a:rPr lang="ru-RU" sz="3600" dirty="0" smtClean="0">
              <a:latin typeface="Segoe UI" pitchFamily="34" charset="0"/>
              <a:cs typeface="Segoe UI" pitchFamily="34" charset="0"/>
            </a:rPr>
            <a:t>Сложности удаленной диагностики </a:t>
          </a:r>
          <a:endParaRPr lang="ru-RU" sz="3600" dirty="0">
            <a:latin typeface="Segoe UI" pitchFamily="34" charset="0"/>
            <a:cs typeface="Segoe UI" pitchFamily="34" charset="0"/>
          </a:endParaRPr>
        </a:p>
      </dgm:t>
    </dgm:pt>
    <dgm:pt modelId="{013DBD72-CCC9-47C1-95F8-F7ACBF089F7C}" type="parTrans" cxnId="{93418036-7A56-4B2C-BFBB-2D14E4110D4A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C22A38EB-B5CB-46D7-87E0-721B68ED93B6}" type="sibTrans" cxnId="{93418036-7A56-4B2C-BFBB-2D14E4110D4A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AA5003E3-D0C6-4757-80C9-4DA373863BD7}">
      <dgm:prSet phldrT="[Текст]" phldr="1" custT="1"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CD72583D-D780-4FB9-B2A9-8ACADEE43F17}" type="parTrans" cxnId="{AD45505C-1FE3-4D09-813C-91A9384B3C1E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CB269702-D94F-4F73-B58C-7F90EF09EF0D}" type="sibTrans" cxnId="{AD45505C-1FE3-4D09-813C-91A9384B3C1E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CC0D5769-BE70-462E-9942-2FF2B2497E42}">
      <dgm:prSet phldrT="[Текст]" custT="1"/>
      <dgm:spPr/>
      <dgm:t>
        <a:bodyPr/>
        <a:lstStyle/>
        <a:p>
          <a:r>
            <a:rPr lang="ru-RU" sz="3600" dirty="0" smtClean="0">
              <a:latin typeface="Segoe UI" pitchFamily="34" charset="0"/>
              <a:cs typeface="Segoe UI" pitchFamily="34" charset="0"/>
            </a:rPr>
            <a:t>Обеспечение безопасности </a:t>
          </a:r>
          <a:endParaRPr lang="ru-RU" sz="3600" dirty="0">
            <a:latin typeface="Segoe UI" pitchFamily="34" charset="0"/>
            <a:cs typeface="Segoe UI" pitchFamily="34" charset="0"/>
          </a:endParaRPr>
        </a:p>
      </dgm:t>
    </dgm:pt>
    <dgm:pt modelId="{6C0919FD-9B78-4F94-AC83-F17FC39E159C}" type="parTrans" cxnId="{7A4B5147-3879-46CB-BFD2-52AEC81B56DF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67847E57-60A5-46B5-841E-ECDFFAD3BD59}" type="sibTrans" cxnId="{7A4B5147-3879-46CB-BFD2-52AEC81B56DF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42BD6640-A35C-41A1-8652-D2F80497E24D}">
      <dgm:prSet phldrT="[Текст]" phldr="1" custT="1"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312D3C1A-E3EC-4DF6-A034-3DF91A69995C}" type="parTrans" cxnId="{C89C734F-B7CB-4E51-9C65-CBD2D7D6611C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F8F6ED71-C127-4A65-9C84-1FA7A555000A}" type="sibTrans" cxnId="{C89C734F-B7CB-4E51-9C65-CBD2D7D6611C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50A00DD7-1E81-4586-9E7D-4CECD3E4E9A9}">
      <dgm:prSet phldrT="[Текст]" custT="1"/>
      <dgm:spPr/>
      <dgm:t>
        <a:bodyPr/>
        <a:lstStyle/>
        <a:p>
          <a:r>
            <a:rPr lang="ru-RU" sz="3600" dirty="0" smtClean="0">
              <a:latin typeface="Segoe UI" pitchFamily="34" charset="0"/>
              <a:cs typeface="Segoe UI" pitchFamily="34" charset="0"/>
            </a:rPr>
            <a:t>Психологическое давление </a:t>
          </a:r>
          <a:endParaRPr lang="ru-RU" sz="3600" dirty="0">
            <a:latin typeface="Segoe UI" pitchFamily="34" charset="0"/>
            <a:cs typeface="Segoe UI" pitchFamily="34" charset="0"/>
          </a:endParaRPr>
        </a:p>
      </dgm:t>
    </dgm:pt>
    <dgm:pt modelId="{60C10F3A-67CC-4B62-8F6D-F782A34F6CAC}" type="parTrans" cxnId="{A4D662EC-7C90-4E2E-9B33-775F5D5B49B6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DE2CBE6E-BDBA-4206-82DB-ED0D76648BC1}" type="sibTrans" cxnId="{A4D662EC-7C90-4E2E-9B33-775F5D5B49B6}">
      <dgm:prSet/>
      <dgm:spPr/>
      <dgm:t>
        <a:bodyPr/>
        <a:lstStyle/>
        <a:p>
          <a:endParaRPr lang="ru-RU" sz="3600">
            <a:latin typeface="Segoe UI" pitchFamily="34" charset="0"/>
            <a:cs typeface="Segoe UI" pitchFamily="34" charset="0"/>
          </a:endParaRPr>
        </a:p>
      </dgm:t>
    </dgm:pt>
    <dgm:pt modelId="{44DE8ADA-C419-4197-93EE-CC6B33C60539}" type="pres">
      <dgm:prSet presAssocID="{D4B5580F-29D8-47AB-8983-ABE05C70639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6E9287-6694-4DC1-80BF-62E443DE8526}" type="pres">
      <dgm:prSet presAssocID="{DFFFB391-2B90-44ED-94A6-3B0E30D638C8}" presName="composite" presStyleCnt="0"/>
      <dgm:spPr/>
    </dgm:pt>
    <dgm:pt modelId="{991EA24A-FD7B-4870-B91E-48D0BE73BF4C}" type="pres">
      <dgm:prSet presAssocID="{DFFFB391-2B90-44ED-94A6-3B0E30D638C8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4F277-7977-4345-80A4-68DF3EC516F5}" type="pres">
      <dgm:prSet presAssocID="{DFFFB391-2B90-44ED-94A6-3B0E30D638C8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274CC1-00D8-44D1-A342-999E528EEABE}" type="pres">
      <dgm:prSet presAssocID="{99F39BC0-56A5-427D-9669-4E5230528AD5}" presName="sp" presStyleCnt="0"/>
      <dgm:spPr/>
    </dgm:pt>
    <dgm:pt modelId="{0A12A875-11CE-41ED-B41D-8F3AD1964C7B}" type="pres">
      <dgm:prSet presAssocID="{C5BF8F44-F3E8-43E6-8590-4665D0FCD189}" presName="composite" presStyleCnt="0"/>
      <dgm:spPr/>
    </dgm:pt>
    <dgm:pt modelId="{C884BE59-EC2B-456D-954C-6C1FE3683880}" type="pres">
      <dgm:prSet presAssocID="{C5BF8F44-F3E8-43E6-8590-4665D0FCD18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C3F879-9FA2-4E39-ABC0-8BDABF90C4E4}" type="pres">
      <dgm:prSet presAssocID="{C5BF8F44-F3E8-43E6-8590-4665D0FCD18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91012-5A97-4425-848A-9C863CC7B833}" type="pres">
      <dgm:prSet presAssocID="{7C9EF7D2-C029-4BFA-AABC-DFA5F8D01E1B}" presName="sp" presStyleCnt="0"/>
      <dgm:spPr/>
    </dgm:pt>
    <dgm:pt modelId="{9C87F54A-7295-4AFC-93FC-3C04A3DC52D3}" type="pres">
      <dgm:prSet presAssocID="{AA5003E3-D0C6-4757-80C9-4DA373863BD7}" presName="composite" presStyleCnt="0"/>
      <dgm:spPr/>
    </dgm:pt>
    <dgm:pt modelId="{40B8EFFE-2486-40F7-B178-069D94A48A91}" type="pres">
      <dgm:prSet presAssocID="{AA5003E3-D0C6-4757-80C9-4DA373863BD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B7D21-B993-4CA3-8718-EC8BF2F3493E}" type="pres">
      <dgm:prSet presAssocID="{AA5003E3-D0C6-4757-80C9-4DA373863BD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F729A-FA8D-4E20-950C-D369025AF4BA}" type="pres">
      <dgm:prSet presAssocID="{CB269702-D94F-4F73-B58C-7F90EF09EF0D}" presName="sp" presStyleCnt="0"/>
      <dgm:spPr/>
    </dgm:pt>
    <dgm:pt modelId="{6B2DC31D-50D8-4F20-B6AE-0C06BA6CEF48}" type="pres">
      <dgm:prSet presAssocID="{42BD6640-A35C-41A1-8652-D2F80497E24D}" presName="composite" presStyleCnt="0"/>
      <dgm:spPr/>
    </dgm:pt>
    <dgm:pt modelId="{58EB30E9-E7D3-4A87-BD44-1A9210F70E03}" type="pres">
      <dgm:prSet presAssocID="{42BD6640-A35C-41A1-8652-D2F80497E24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1AD83F-9EAD-4793-9FAB-6C7CCBF880B6}" type="pres">
      <dgm:prSet presAssocID="{42BD6640-A35C-41A1-8652-D2F80497E24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4B5147-3879-46CB-BFD2-52AEC81B56DF}" srcId="{AA5003E3-D0C6-4757-80C9-4DA373863BD7}" destId="{CC0D5769-BE70-462E-9942-2FF2B2497E42}" srcOrd="0" destOrd="0" parTransId="{6C0919FD-9B78-4F94-AC83-F17FC39E159C}" sibTransId="{67847E57-60A5-46B5-841E-ECDFFAD3BD59}"/>
    <dgm:cxn modelId="{3FDBDA5A-AF57-4402-80FF-544D5FAE859F}" srcId="{D4B5580F-29D8-47AB-8983-ABE05C706393}" destId="{DFFFB391-2B90-44ED-94A6-3B0E30D638C8}" srcOrd="0" destOrd="0" parTransId="{3796C058-B1F1-4410-B9BE-5285F298F451}" sibTransId="{99F39BC0-56A5-427D-9669-4E5230528AD5}"/>
    <dgm:cxn modelId="{3CE696FE-B46A-4A85-B48D-E0B02E7FFC08}" srcId="{DFFFB391-2B90-44ED-94A6-3B0E30D638C8}" destId="{570DD6DF-1351-4671-BD0D-674535F48434}" srcOrd="0" destOrd="0" parTransId="{CB8F321A-C478-48B9-999E-EBD53F4C410D}" sibTransId="{BFC277C5-765B-4F3B-8710-1F2164E6C92D}"/>
    <dgm:cxn modelId="{ED032D8B-2D52-4B5C-BA9D-09E12E505FE7}" type="presOf" srcId="{AA5003E3-D0C6-4757-80C9-4DA373863BD7}" destId="{40B8EFFE-2486-40F7-B178-069D94A48A91}" srcOrd="0" destOrd="0" presId="urn:microsoft.com/office/officeart/2005/8/layout/chevron2"/>
    <dgm:cxn modelId="{1FC3738D-6668-4371-B4DD-331EB99AFC1E}" type="presOf" srcId="{0C6CEED5-7E61-4222-B08A-6EE1CD53E62C}" destId="{27C3F879-9FA2-4E39-ABC0-8BDABF90C4E4}" srcOrd="0" destOrd="0" presId="urn:microsoft.com/office/officeart/2005/8/layout/chevron2"/>
    <dgm:cxn modelId="{93418036-7A56-4B2C-BFBB-2D14E4110D4A}" srcId="{C5BF8F44-F3E8-43E6-8590-4665D0FCD189}" destId="{0C6CEED5-7E61-4222-B08A-6EE1CD53E62C}" srcOrd="0" destOrd="0" parTransId="{013DBD72-CCC9-47C1-95F8-F7ACBF089F7C}" sibTransId="{C22A38EB-B5CB-46D7-87E0-721B68ED93B6}"/>
    <dgm:cxn modelId="{A4E62B2A-97CD-4EFB-A3A6-22182C277E4F}" type="presOf" srcId="{42BD6640-A35C-41A1-8652-D2F80497E24D}" destId="{58EB30E9-E7D3-4A87-BD44-1A9210F70E03}" srcOrd="0" destOrd="0" presId="urn:microsoft.com/office/officeart/2005/8/layout/chevron2"/>
    <dgm:cxn modelId="{C89C734F-B7CB-4E51-9C65-CBD2D7D6611C}" srcId="{D4B5580F-29D8-47AB-8983-ABE05C706393}" destId="{42BD6640-A35C-41A1-8652-D2F80497E24D}" srcOrd="3" destOrd="0" parTransId="{312D3C1A-E3EC-4DF6-A034-3DF91A69995C}" sibTransId="{F8F6ED71-C127-4A65-9C84-1FA7A555000A}"/>
    <dgm:cxn modelId="{AD45505C-1FE3-4D09-813C-91A9384B3C1E}" srcId="{D4B5580F-29D8-47AB-8983-ABE05C706393}" destId="{AA5003E3-D0C6-4757-80C9-4DA373863BD7}" srcOrd="2" destOrd="0" parTransId="{CD72583D-D780-4FB9-B2A9-8ACADEE43F17}" sibTransId="{CB269702-D94F-4F73-B58C-7F90EF09EF0D}"/>
    <dgm:cxn modelId="{A4D662EC-7C90-4E2E-9B33-775F5D5B49B6}" srcId="{42BD6640-A35C-41A1-8652-D2F80497E24D}" destId="{50A00DD7-1E81-4586-9E7D-4CECD3E4E9A9}" srcOrd="0" destOrd="0" parTransId="{60C10F3A-67CC-4B62-8F6D-F782A34F6CAC}" sibTransId="{DE2CBE6E-BDBA-4206-82DB-ED0D76648BC1}"/>
    <dgm:cxn modelId="{7DC930F1-BAB9-4A10-A879-CB315BE373CE}" type="presOf" srcId="{50A00DD7-1E81-4586-9E7D-4CECD3E4E9A9}" destId="{121AD83F-9EAD-4793-9FAB-6C7CCBF880B6}" srcOrd="0" destOrd="0" presId="urn:microsoft.com/office/officeart/2005/8/layout/chevron2"/>
    <dgm:cxn modelId="{D7B91751-A1BC-439D-8190-13A2F60A49A9}" type="presOf" srcId="{D4B5580F-29D8-47AB-8983-ABE05C706393}" destId="{44DE8ADA-C419-4197-93EE-CC6B33C60539}" srcOrd="0" destOrd="0" presId="urn:microsoft.com/office/officeart/2005/8/layout/chevron2"/>
    <dgm:cxn modelId="{925A35DC-13B9-44A1-AC27-230635FE093A}" type="presOf" srcId="{CC0D5769-BE70-462E-9942-2FF2B2497E42}" destId="{132B7D21-B993-4CA3-8718-EC8BF2F3493E}" srcOrd="0" destOrd="0" presId="urn:microsoft.com/office/officeart/2005/8/layout/chevron2"/>
    <dgm:cxn modelId="{86FF2D6A-4E3A-4DBE-8649-894B9B31924D}" type="presOf" srcId="{C5BF8F44-F3E8-43E6-8590-4665D0FCD189}" destId="{C884BE59-EC2B-456D-954C-6C1FE3683880}" srcOrd="0" destOrd="0" presId="urn:microsoft.com/office/officeart/2005/8/layout/chevron2"/>
    <dgm:cxn modelId="{715CBB1E-687A-40AD-9599-FA4DD40AB979}" srcId="{D4B5580F-29D8-47AB-8983-ABE05C706393}" destId="{C5BF8F44-F3E8-43E6-8590-4665D0FCD189}" srcOrd="1" destOrd="0" parTransId="{CB73E51E-C1A7-4A1F-AA8B-15379B634CBF}" sibTransId="{7C9EF7D2-C029-4BFA-AABC-DFA5F8D01E1B}"/>
    <dgm:cxn modelId="{CF8DBDD3-7DDF-4323-A5B5-82630F6562B8}" type="presOf" srcId="{570DD6DF-1351-4671-BD0D-674535F48434}" destId="{3E04F277-7977-4345-80A4-68DF3EC516F5}" srcOrd="0" destOrd="0" presId="urn:microsoft.com/office/officeart/2005/8/layout/chevron2"/>
    <dgm:cxn modelId="{E85C0DF0-8236-4520-B5D9-10F557F9BF2D}" type="presOf" srcId="{DFFFB391-2B90-44ED-94A6-3B0E30D638C8}" destId="{991EA24A-FD7B-4870-B91E-48D0BE73BF4C}" srcOrd="0" destOrd="0" presId="urn:microsoft.com/office/officeart/2005/8/layout/chevron2"/>
    <dgm:cxn modelId="{2A59FDB6-DB95-4A80-BDEA-260B361E1643}" type="presParOf" srcId="{44DE8ADA-C419-4197-93EE-CC6B33C60539}" destId="{136E9287-6694-4DC1-80BF-62E443DE8526}" srcOrd="0" destOrd="0" presId="urn:microsoft.com/office/officeart/2005/8/layout/chevron2"/>
    <dgm:cxn modelId="{027ED209-52C2-4A66-A656-5EAC8B699C42}" type="presParOf" srcId="{136E9287-6694-4DC1-80BF-62E443DE8526}" destId="{991EA24A-FD7B-4870-B91E-48D0BE73BF4C}" srcOrd="0" destOrd="0" presId="urn:microsoft.com/office/officeart/2005/8/layout/chevron2"/>
    <dgm:cxn modelId="{3D9838DE-8E2E-4E7B-ABE3-11FCD73DD0CA}" type="presParOf" srcId="{136E9287-6694-4DC1-80BF-62E443DE8526}" destId="{3E04F277-7977-4345-80A4-68DF3EC516F5}" srcOrd="1" destOrd="0" presId="urn:microsoft.com/office/officeart/2005/8/layout/chevron2"/>
    <dgm:cxn modelId="{60E15C05-42BE-476A-8543-DD5CBCBBEDD4}" type="presParOf" srcId="{44DE8ADA-C419-4197-93EE-CC6B33C60539}" destId="{B8274CC1-00D8-44D1-A342-999E528EEABE}" srcOrd="1" destOrd="0" presId="urn:microsoft.com/office/officeart/2005/8/layout/chevron2"/>
    <dgm:cxn modelId="{6B139A62-362B-4E39-A6EB-68165371EA73}" type="presParOf" srcId="{44DE8ADA-C419-4197-93EE-CC6B33C60539}" destId="{0A12A875-11CE-41ED-B41D-8F3AD1964C7B}" srcOrd="2" destOrd="0" presId="urn:microsoft.com/office/officeart/2005/8/layout/chevron2"/>
    <dgm:cxn modelId="{B38E7344-1C77-4ABD-A4B8-6DC3AB870EE3}" type="presParOf" srcId="{0A12A875-11CE-41ED-B41D-8F3AD1964C7B}" destId="{C884BE59-EC2B-456D-954C-6C1FE3683880}" srcOrd="0" destOrd="0" presId="urn:microsoft.com/office/officeart/2005/8/layout/chevron2"/>
    <dgm:cxn modelId="{306866FA-47ED-4400-B441-AAFB3B17C296}" type="presParOf" srcId="{0A12A875-11CE-41ED-B41D-8F3AD1964C7B}" destId="{27C3F879-9FA2-4E39-ABC0-8BDABF90C4E4}" srcOrd="1" destOrd="0" presId="urn:microsoft.com/office/officeart/2005/8/layout/chevron2"/>
    <dgm:cxn modelId="{1C27F2B8-1AF4-4307-908A-54625164E7C6}" type="presParOf" srcId="{44DE8ADA-C419-4197-93EE-CC6B33C60539}" destId="{81C91012-5A97-4425-848A-9C863CC7B833}" srcOrd="3" destOrd="0" presId="urn:microsoft.com/office/officeart/2005/8/layout/chevron2"/>
    <dgm:cxn modelId="{6FFBAB97-D720-4D55-A276-521416C06E8F}" type="presParOf" srcId="{44DE8ADA-C419-4197-93EE-CC6B33C60539}" destId="{9C87F54A-7295-4AFC-93FC-3C04A3DC52D3}" srcOrd="4" destOrd="0" presId="urn:microsoft.com/office/officeart/2005/8/layout/chevron2"/>
    <dgm:cxn modelId="{4E3D2E48-4010-4F44-A9B5-97E0D2EBF970}" type="presParOf" srcId="{9C87F54A-7295-4AFC-93FC-3C04A3DC52D3}" destId="{40B8EFFE-2486-40F7-B178-069D94A48A91}" srcOrd="0" destOrd="0" presId="urn:microsoft.com/office/officeart/2005/8/layout/chevron2"/>
    <dgm:cxn modelId="{45CE0774-E889-4926-90D4-CC1DEE0D85D7}" type="presParOf" srcId="{9C87F54A-7295-4AFC-93FC-3C04A3DC52D3}" destId="{132B7D21-B993-4CA3-8718-EC8BF2F3493E}" srcOrd="1" destOrd="0" presId="urn:microsoft.com/office/officeart/2005/8/layout/chevron2"/>
    <dgm:cxn modelId="{C2DA7456-4568-4A06-9504-24749DEF67C0}" type="presParOf" srcId="{44DE8ADA-C419-4197-93EE-CC6B33C60539}" destId="{465F729A-FA8D-4E20-950C-D369025AF4BA}" srcOrd="5" destOrd="0" presId="urn:microsoft.com/office/officeart/2005/8/layout/chevron2"/>
    <dgm:cxn modelId="{6FEEC341-20FC-4196-AA3B-5A20D46E6C5B}" type="presParOf" srcId="{44DE8ADA-C419-4197-93EE-CC6B33C60539}" destId="{6B2DC31D-50D8-4F20-B6AE-0C06BA6CEF48}" srcOrd="6" destOrd="0" presId="urn:microsoft.com/office/officeart/2005/8/layout/chevron2"/>
    <dgm:cxn modelId="{15F20B4D-11A4-4B24-8DBD-AA7F6650E9CA}" type="presParOf" srcId="{6B2DC31D-50D8-4F20-B6AE-0C06BA6CEF48}" destId="{58EB30E9-E7D3-4A87-BD44-1A9210F70E03}" srcOrd="0" destOrd="0" presId="urn:microsoft.com/office/officeart/2005/8/layout/chevron2"/>
    <dgm:cxn modelId="{A04B8BED-17A0-4BCB-AB65-88A01F9B2B32}" type="presParOf" srcId="{6B2DC31D-50D8-4F20-B6AE-0C06BA6CEF48}" destId="{121AD83F-9EAD-4793-9FAB-6C7CCBF880B6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E9E27A-2DDD-465D-93AF-EAB21621CE4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DA42F2-D6EF-40C8-9EAE-178B20EAD35C}">
      <dgm:prSet phldrT="[Текст]" custT="1"/>
      <dgm:spPr/>
      <dgm:t>
        <a:bodyPr/>
        <a:lstStyle/>
        <a:p>
          <a:r>
            <a:rPr lang="ru-RU" sz="1600" b="1" dirty="0" smtClean="0"/>
            <a:t>Ускорение цифровой трансформации и автоматизации</a:t>
          </a:r>
          <a:endParaRPr lang="ru-RU" sz="1600" b="1" dirty="0"/>
        </a:p>
      </dgm:t>
    </dgm:pt>
    <dgm:pt modelId="{01C4C328-DB58-4D33-8AE8-B6F0940BA0C4}" type="parTrans" cxnId="{A36F4FF9-6126-4A49-BBE8-1774FC70F702}">
      <dgm:prSet/>
      <dgm:spPr/>
      <dgm:t>
        <a:bodyPr/>
        <a:lstStyle/>
        <a:p>
          <a:endParaRPr lang="ru-RU" sz="1600"/>
        </a:p>
      </dgm:t>
    </dgm:pt>
    <dgm:pt modelId="{76092D0F-DF37-4096-A33E-EC92392FF07E}" type="sibTrans" cxnId="{A36F4FF9-6126-4A49-BBE8-1774FC70F702}">
      <dgm:prSet/>
      <dgm:spPr/>
      <dgm:t>
        <a:bodyPr/>
        <a:lstStyle/>
        <a:p>
          <a:endParaRPr lang="ru-RU" sz="1600"/>
        </a:p>
      </dgm:t>
    </dgm:pt>
    <dgm:pt modelId="{6E94BED8-5BE0-43F2-A4B5-0DFBFFA2017A}">
      <dgm:prSet phldrT="[Текст]" custT="1"/>
      <dgm:spPr/>
      <dgm:t>
        <a:bodyPr/>
        <a:lstStyle/>
        <a:p>
          <a:pPr algn="just"/>
          <a:r>
            <a:rPr lang="ru-RU" sz="1800" dirty="0" smtClean="0"/>
            <a:t>Внедрение </a:t>
          </a:r>
          <a:r>
            <a:rPr lang="ru-RU" sz="1800" dirty="0" err="1" smtClean="0"/>
            <a:t>чат-ботов</a:t>
          </a:r>
          <a:r>
            <a:rPr lang="ru-RU" sz="1800" dirty="0" smtClean="0"/>
            <a:t> </a:t>
          </a:r>
          <a:endParaRPr lang="ru-RU" sz="1800" dirty="0"/>
        </a:p>
      </dgm:t>
    </dgm:pt>
    <dgm:pt modelId="{C5B0433E-82CB-4301-BF7D-709687E9448B}" type="parTrans" cxnId="{0776AABE-E70A-4168-91CD-C5BC90D325AC}">
      <dgm:prSet/>
      <dgm:spPr/>
      <dgm:t>
        <a:bodyPr/>
        <a:lstStyle/>
        <a:p>
          <a:endParaRPr lang="ru-RU" sz="1600"/>
        </a:p>
      </dgm:t>
    </dgm:pt>
    <dgm:pt modelId="{DA027058-8F6B-4562-AF77-709279FE2ADD}" type="sibTrans" cxnId="{0776AABE-E70A-4168-91CD-C5BC90D325AC}">
      <dgm:prSet/>
      <dgm:spPr/>
      <dgm:t>
        <a:bodyPr/>
        <a:lstStyle/>
        <a:p>
          <a:endParaRPr lang="ru-RU" sz="1600"/>
        </a:p>
      </dgm:t>
    </dgm:pt>
    <dgm:pt modelId="{44D499EC-CE61-4FE9-AB15-87971D79D558}">
      <dgm:prSet phldrT="[Текст]" custT="1"/>
      <dgm:spPr/>
      <dgm:t>
        <a:bodyPr/>
        <a:lstStyle/>
        <a:p>
          <a:pPr algn="just"/>
          <a:r>
            <a:rPr lang="ru-RU" sz="1800" dirty="0" smtClean="0"/>
            <a:t>Развитие самообслуживания</a:t>
          </a:r>
          <a:endParaRPr lang="ru-RU" sz="1800" dirty="0"/>
        </a:p>
      </dgm:t>
    </dgm:pt>
    <dgm:pt modelId="{886EE121-3BBC-4217-81E4-E4EFE6B675C1}" type="parTrans" cxnId="{90A05546-665A-4FCF-A95B-4556EC3C74C2}">
      <dgm:prSet/>
      <dgm:spPr/>
      <dgm:t>
        <a:bodyPr/>
        <a:lstStyle/>
        <a:p>
          <a:endParaRPr lang="ru-RU" sz="1600"/>
        </a:p>
      </dgm:t>
    </dgm:pt>
    <dgm:pt modelId="{F72273BE-5031-4F84-9030-169695220D3E}" type="sibTrans" cxnId="{90A05546-665A-4FCF-A95B-4556EC3C74C2}">
      <dgm:prSet/>
      <dgm:spPr/>
      <dgm:t>
        <a:bodyPr/>
        <a:lstStyle/>
        <a:p>
          <a:endParaRPr lang="ru-RU" sz="1600"/>
        </a:p>
      </dgm:t>
    </dgm:pt>
    <dgm:pt modelId="{051E7AF4-4599-4604-B594-4612A248DA09}">
      <dgm:prSet phldrT="[Текст]" custT="1"/>
      <dgm:spPr/>
      <dgm:t>
        <a:bodyPr/>
        <a:lstStyle/>
        <a:p>
          <a:r>
            <a:rPr lang="ru-RU" sz="1600" b="1" dirty="0" err="1" smtClean="0"/>
            <a:t>Проактивная</a:t>
          </a:r>
          <a:r>
            <a:rPr lang="ru-RU" sz="1600" b="1" dirty="0" smtClean="0"/>
            <a:t> модель поддержки</a:t>
          </a:r>
          <a:endParaRPr lang="ru-RU" sz="1600" b="1" dirty="0"/>
        </a:p>
      </dgm:t>
    </dgm:pt>
    <dgm:pt modelId="{43466F51-EEFC-4FD7-AE77-512C9C8DB555}" type="parTrans" cxnId="{DB0673C2-DF68-4235-8BE5-CD72C28EFF08}">
      <dgm:prSet/>
      <dgm:spPr/>
      <dgm:t>
        <a:bodyPr/>
        <a:lstStyle/>
        <a:p>
          <a:endParaRPr lang="ru-RU" sz="1600"/>
        </a:p>
      </dgm:t>
    </dgm:pt>
    <dgm:pt modelId="{3003635D-2FE9-4434-ADFD-A4FB5B425C7F}" type="sibTrans" cxnId="{DB0673C2-DF68-4235-8BE5-CD72C28EFF08}">
      <dgm:prSet/>
      <dgm:spPr/>
      <dgm:t>
        <a:bodyPr/>
        <a:lstStyle/>
        <a:p>
          <a:endParaRPr lang="ru-RU" sz="1600"/>
        </a:p>
      </dgm:t>
    </dgm:pt>
    <dgm:pt modelId="{253D5F85-168F-45CF-8044-4602F17A4DCB}">
      <dgm:prSet phldrT="[Текст]" custT="1"/>
      <dgm:spPr/>
      <dgm:t>
        <a:bodyPr/>
        <a:lstStyle/>
        <a:p>
          <a:r>
            <a:rPr lang="ru-RU" sz="1800" b="0" i="0" dirty="0" smtClean="0"/>
            <a:t>Удаленный мониторинг и управление</a:t>
          </a:r>
          <a:endParaRPr lang="ru-RU" sz="1800" b="0" dirty="0"/>
        </a:p>
      </dgm:t>
    </dgm:pt>
    <dgm:pt modelId="{867E3778-BCC8-4B4D-A7F0-0177E4E8AC99}" type="parTrans" cxnId="{541CE533-426A-4061-8792-BE7E0075500A}">
      <dgm:prSet/>
      <dgm:spPr/>
      <dgm:t>
        <a:bodyPr/>
        <a:lstStyle/>
        <a:p>
          <a:endParaRPr lang="ru-RU" sz="1600"/>
        </a:p>
      </dgm:t>
    </dgm:pt>
    <dgm:pt modelId="{BAAD2E6C-2FFA-4286-B3AA-57D268CB4330}" type="sibTrans" cxnId="{541CE533-426A-4061-8792-BE7E0075500A}">
      <dgm:prSet/>
      <dgm:spPr/>
      <dgm:t>
        <a:bodyPr/>
        <a:lstStyle/>
        <a:p>
          <a:endParaRPr lang="ru-RU" sz="1600"/>
        </a:p>
      </dgm:t>
    </dgm:pt>
    <dgm:pt modelId="{4714B858-386D-4D49-BD4C-12C85DB82EC5}">
      <dgm:prSet phldrT="[Текст]" custT="1"/>
      <dgm:spPr/>
      <dgm:t>
        <a:bodyPr/>
        <a:lstStyle/>
        <a:p>
          <a:r>
            <a:rPr lang="ru-RU" sz="1800" b="0" i="0" dirty="0" smtClean="0"/>
            <a:t>Массовые рассылки и обучение</a:t>
          </a:r>
          <a:endParaRPr lang="ru-RU" sz="1800" b="0" dirty="0"/>
        </a:p>
      </dgm:t>
    </dgm:pt>
    <dgm:pt modelId="{DC455E7A-8FA0-4451-B5F9-6AF12FA8FCF3}" type="parTrans" cxnId="{D170313C-8267-4C57-935D-63EC0260D635}">
      <dgm:prSet/>
      <dgm:spPr/>
      <dgm:t>
        <a:bodyPr/>
        <a:lstStyle/>
        <a:p>
          <a:endParaRPr lang="ru-RU" sz="1600"/>
        </a:p>
      </dgm:t>
    </dgm:pt>
    <dgm:pt modelId="{3D5C8D6B-9EB8-421A-99C5-68602872F256}" type="sibTrans" cxnId="{D170313C-8267-4C57-935D-63EC0260D635}">
      <dgm:prSet/>
      <dgm:spPr/>
      <dgm:t>
        <a:bodyPr/>
        <a:lstStyle/>
        <a:p>
          <a:endParaRPr lang="ru-RU" sz="1600"/>
        </a:p>
      </dgm:t>
    </dgm:pt>
    <dgm:pt modelId="{D03E84D0-A856-4E2B-A2A0-661ECCB21B4C}">
      <dgm:prSet phldrT="[Текст]" custT="1"/>
      <dgm:spPr/>
      <dgm:t>
        <a:bodyPr/>
        <a:lstStyle/>
        <a:p>
          <a:r>
            <a:rPr lang="ru-RU" sz="1600" b="1" i="0" dirty="0" smtClean="0"/>
            <a:t>Человеческий фактор и </a:t>
          </a:r>
          <a:r>
            <a:rPr lang="ru-RU" sz="1600" b="1" i="0" dirty="0" err="1" smtClean="0"/>
            <a:t>эмпатия</a:t>
          </a:r>
          <a:endParaRPr lang="ru-RU" sz="1600" dirty="0"/>
        </a:p>
      </dgm:t>
    </dgm:pt>
    <dgm:pt modelId="{E5DCF66D-64BD-4C6E-AA5B-C9742B9F5F9A}" type="parTrans" cxnId="{A43575E0-F240-43D9-A69C-2AD5382AE9B8}">
      <dgm:prSet/>
      <dgm:spPr/>
      <dgm:t>
        <a:bodyPr/>
        <a:lstStyle/>
        <a:p>
          <a:endParaRPr lang="ru-RU" sz="1600"/>
        </a:p>
      </dgm:t>
    </dgm:pt>
    <dgm:pt modelId="{65B290CE-1636-4CFF-A05D-3279DD51BDE3}" type="sibTrans" cxnId="{A43575E0-F240-43D9-A69C-2AD5382AE9B8}">
      <dgm:prSet/>
      <dgm:spPr/>
      <dgm:t>
        <a:bodyPr/>
        <a:lstStyle/>
        <a:p>
          <a:endParaRPr lang="ru-RU" sz="1600"/>
        </a:p>
      </dgm:t>
    </dgm:pt>
    <dgm:pt modelId="{D858B62E-64AF-41B4-AE9C-8896329F6ADA}">
      <dgm:prSet phldrT="[Текст]" custT="1"/>
      <dgm:spPr/>
      <dgm:t>
        <a:bodyPr/>
        <a:lstStyle/>
        <a:p>
          <a:r>
            <a:rPr lang="ru-RU" sz="1800" b="0" i="0" dirty="0" smtClean="0"/>
            <a:t>Развитие «гибких» </a:t>
          </a:r>
          <a:r>
            <a:rPr lang="en-US" sz="1800" b="0" i="0" dirty="0" smtClean="0"/>
            <a:t> </a:t>
          </a:r>
          <a:r>
            <a:rPr lang="ru-RU" sz="1800" b="0" i="0" dirty="0" smtClean="0"/>
            <a:t>навыков</a:t>
          </a:r>
          <a:endParaRPr lang="ru-RU" sz="1800" b="0" dirty="0"/>
        </a:p>
      </dgm:t>
    </dgm:pt>
    <dgm:pt modelId="{EF731922-8E03-4B52-A86C-C77FA33664F9}" type="parTrans" cxnId="{E7393546-521B-4136-8F56-F07AD6B90346}">
      <dgm:prSet/>
      <dgm:spPr/>
      <dgm:t>
        <a:bodyPr/>
        <a:lstStyle/>
        <a:p>
          <a:endParaRPr lang="ru-RU" sz="1600"/>
        </a:p>
      </dgm:t>
    </dgm:pt>
    <dgm:pt modelId="{53B6E1E7-66E2-4F4C-852F-75AE69A198AA}" type="sibTrans" cxnId="{E7393546-521B-4136-8F56-F07AD6B90346}">
      <dgm:prSet/>
      <dgm:spPr/>
      <dgm:t>
        <a:bodyPr/>
        <a:lstStyle/>
        <a:p>
          <a:endParaRPr lang="ru-RU" sz="1600"/>
        </a:p>
      </dgm:t>
    </dgm:pt>
    <dgm:pt modelId="{AC4EBE38-338C-4949-B6BD-EFB1ABB65890}">
      <dgm:prSet phldrT="[Текст]" custT="1"/>
      <dgm:spPr/>
      <dgm:t>
        <a:bodyPr/>
        <a:lstStyle/>
        <a:p>
          <a:r>
            <a:rPr lang="ru-RU" sz="1800" b="0" i="0" dirty="0" smtClean="0"/>
            <a:t>Поддержка сотрудников</a:t>
          </a:r>
          <a:endParaRPr lang="ru-RU" sz="1800" b="0" dirty="0"/>
        </a:p>
      </dgm:t>
    </dgm:pt>
    <dgm:pt modelId="{1AD15977-8B0D-4038-BD90-5C370EDC13F6}" type="parTrans" cxnId="{40C1E77F-998B-4B21-B6DB-D05068553F26}">
      <dgm:prSet/>
      <dgm:spPr/>
      <dgm:t>
        <a:bodyPr/>
        <a:lstStyle/>
        <a:p>
          <a:endParaRPr lang="ru-RU" sz="1600"/>
        </a:p>
      </dgm:t>
    </dgm:pt>
    <dgm:pt modelId="{28B1AE33-AF94-41A1-873B-60D1F75DAD41}" type="sibTrans" cxnId="{40C1E77F-998B-4B21-B6DB-D05068553F26}">
      <dgm:prSet/>
      <dgm:spPr/>
      <dgm:t>
        <a:bodyPr/>
        <a:lstStyle/>
        <a:p>
          <a:endParaRPr lang="ru-RU" sz="1600"/>
        </a:p>
      </dgm:t>
    </dgm:pt>
    <dgm:pt modelId="{E3E38F3D-C336-495E-B94C-B206245297D3}">
      <dgm:prSet phldrT="[Текст]" custT="1"/>
      <dgm:spPr/>
      <dgm:t>
        <a:bodyPr/>
        <a:lstStyle/>
        <a:p>
          <a:pPr algn="just"/>
          <a:r>
            <a:rPr lang="ru-RU" sz="1800" dirty="0" smtClean="0"/>
            <a:t>Автоматизация рабочих процессов </a:t>
          </a:r>
          <a:endParaRPr lang="ru-RU" sz="1800" dirty="0"/>
        </a:p>
      </dgm:t>
    </dgm:pt>
    <dgm:pt modelId="{8397D5EF-6B83-47A3-B0E3-971DD542D1C6}" type="parTrans" cxnId="{1560A2C4-252D-4509-9D9C-74F4359E5C7A}">
      <dgm:prSet/>
      <dgm:spPr/>
      <dgm:t>
        <a:bodyPr/>
        <a:lstStyle/>
        <a:p>
          <a:endParaRPr lang="ru-RU" sz="1600"/>
        </a:p>
      </dgm:t>
    </dgm:pt>
    <dgm:pt modelId="{0AD51CD2-55DA-410E-9E11-F81B01C1BA13}" type="sibTrans" cxnId="{1560A2C4-252D-4509-9D9C-74F4359E5C7A}">
      <dgm:prSet/>
      <dgm:spPr/>
      <dgm:t>
        <a:bodyPr/>
        <a:lstStyle/>
        <a:p>
          <a:endParaRPr lang="ru-RU" sz="1600"/>
        </a:p>
      </dgm:t>
    </dgm:pt>
    <dgm:pt modelId="{36BEBBC8-EC4C-4D65-8129-3D77D7DB6821}">
      <dgm:prSet phldrT="[Текст]" custT="1"/>
      <dgm:spPr/>
      <dgm:t>
        <a:bodyPr/>
        <a:lstStyle/>
        <a:p>
          <a:r>
            <a:rPr lang="ru-RU" sz="1600" b="1" i="0" dirty="0" smtClean="0"/>
            <a:t>Переход на облачные технологии и </a:t>
          </a:r>
          <a:r>
            <a:rPr lang="ru-RU" sz="1600" b="1" i="0" dirty="0" err="1" smtClean="0"/>
            <a:t>аутсорсинг</a:t>
          </a:r>
          <a:endParaRPr lang="ru-RU" sz="1600" dirty="0"/>
        </a:p>
      </dgm:t>
    </dgm:pt>
    <dgm:pt modelId="{7751BB47-C931-4681-B29A-61365E7E3AD0}" type="parTrans" cxnId="{FB1784B4-5ADC-41F6-8F5A-64E2B7F33D51}">
      <dgm:prSet/>
      <dgm:spPr/>
      <dgm:t>
        <a:bodyPr/>
        <a:lstStyle/>
        <a:p>
          <a:endParaRPr lang="ru-RU" sz="1600"/>
        </a:p>
      </dgm:t>
    </dgm:pt>
    <dgm:pt modelId="{3709EBC3-AE34-4537-9EEC-806583FF178B}" type="sibTrans" cxnId="{FB1784B4-5ADC-41F6-8F5A-64E2B7F33D51}">
      <dgm:prSet/>
      <dgm:spPr/>
      <dgm:t>
        <a:bodyPr/>
        <a:lstStyle/>
        <a:p>
          <a:endParaRPr lang="ru-RU" sz="1600"/>
        </a:p>
      </dgm:t>
    </dgm:pt>
    <dgm:pt modelId="{3868F242-78ED-495B-A3C2-B2EFE9F431F4}">
      <dgm:prSet phldrT="[Текст]" custT="1"/>
      <dgm:spPr/>
      <dgm:t>
        <a:bodyPr/>
        <a:lstStyle/>
        <a:p>
          <a:r>
            <a:rPr lang="ru-RU" sz="1800" b="0" i="0" dirty="0" smtClean="0"/>
            <a:t>Облачные платформы поддержки</a:t>
          </a:r>
          <a:endParaRPr lang="ru-RU" sz="1800" b="0" dirty="0"/>
        </a:p>
      </dgm:t>
    </dgm:pt>
    <dgm:pt modelId="{BC932B32-03DC-49A3-8046-7804CBF729EF}" type="parTrans" cxnId="{E40EEE67-9862-4805-AB12-DF7C740EAB6D}">
      <dgm:prSet/>
      <dgm:spPr/>
      <dgm:t>
        <a:bodyPr/>
        <a:lstStyle/>
        <a:p>
          <a:endParaRPr lang="ru-RU" sz="1600"/>
        </a:p>
      </dgm:t>
    </dgm:pt>
    <dgm:pt modelId="{4EECD551-613C-41C5-8417-434779DC7F96}" type="sibTrans" cxnId="{E40EEE67-9862-4805-AB12-DF7C740EAB6D}">
      <dgm:prSet/>
      <dgm:spPr/>
      <dgm:t>
        <a:bodyPr/>
        <a:lstStyle/>
        <a:p>
          <a:endParaRPr lang="ru-RU" sz="1600"/>
        </a:p>
      </dgm:t>
    </dgm:pt>
    <dgm:pt modelId="{73D4BA77-1D6B-4BB6-90A3-E98CE1878CE8}">
      <dgm:prSet phldrT="[Текст]" custT="1"/>
      <dgm:spPr/>
      <dgm:t>
        <a:bodyPr/>
        <a:lstStyle/>
        <a:p>
          <a:r>
            <a:rPr lang="ru-RU" sz="1800" b="0" i="0" dirty="0" smtClean="0"/>
            <a:t>Усиление роли управляемых сервисов</a:t>
          </a:r>
          <a:endParaRPr lang="ru-RU" sz="1800" b="0" dirty="0"/>
        </a:p>
      </dgm:t>
    </dgm:pt>
    <dgm:pt modelId="{71C0065C-C669-4A74-8396-33C32B0271C5}" type="parTrans" cxnId="{269F1E9C-29EA-425E-8D52-E794DB4D1C10}">
      <dgm:prSet/>
      <dgm:spPr/>
      <dgm:t>
        <a:bodyPr/>
        <a:lstStyle/>
        <a:p>
          <a:endParaRPr lang="ru-RU" sz="1600"/>
        </a:p>
      </dgm:t>
    </dgm:pt>
    <dgm:pt modelId="{03F93DCA-7202-4A0D-94FD-2FB11A6A4510}" type="sibTrans" cxnId="{269F1E9C-29EA-425E-8D52-E794DB4D1C10}">
      <dgm:prSet/>
      <dgm:spPr/>
      <dgm:t>
        <a:bodyPr/>
        <a:lstStyle/>
        <a:p>
          <a:endParaRPr lang="ru-RU" sz="1600"/>
        </a:p>
      </dgm:t>
    </dgm:pt>
    <dgm:pt modelId="{E2D2FEE7-811B-4511-8520-EA8AF26EE72C}" type="pres">
      <dgm:prSet presAssocID="{62E9E27A-2DDD-465D-93AF-EAB21621CE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5A0FF2-01CC-4213-B4A4-8E344FAD7F1D}" type="pres">
      <dgm:prSet presAssocID="{7ADA42F2-D6EF-40C8-9EAE-178B20EAD35C}" presName="composite" presStyleCnt="0"/>
      <dgm:spPr/>
    </dgm:pt>
    <dgm:pt modelId="{43DF2FCD-5506-4A35-BDCE-1633EF08C780}" type="pres">
      <dgm:prSet presAssocID="{7ADA42F2-D6EF-40C8-9EAE-178B20EAD35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6F107-A4DC-43E5-80E0-02AE9A5BB8A0}" type="pres">
      <dgm:prSet presAssocID="{7ADA42F2-D6EF-40C8-9EAE-178B20EAD35C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5D6EC-5D8C-46DD-B1A2-CFCD5600931C}" type="pres">
      <dgm:prSet presAssocID="{76092D0F-DF37-4096-A33E-EC92392FF07E}" presName="space" presStyleCnt="0"/>
      <dgm:spPr/>
    </dgm:pt>
    <dgm:pt modelId="{A86096AC-0F08-4C8A-9F90-03834020B9F1}" type="pres">
      <dgm:prSet presAssocID="{051E7AF4-4599-4604-B594-4612A248DA09}" presName="composite" presStyleCnt="0"/>
      <dgm:spPr/>
    </dgm:pt>
    <dgm:pt modelId="{A4A65DEF-C2EA-4385-AAF4-7EE7182BF616}" type="pres">
      <dgm:prSet presAssocID="{051E7AF4-4599-4604-B594-4612A248DA0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465F54-C93B-4FA6-95D4-36289744EDC2}" type="pres">
      <dgm:prSet presAssocID="{051E7AF4-4599-4604-B594-4612A248DA09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43915F-B841-4AEF-9E92-95C96926D608}" type="pres">
      <dgm:prSet presAssocID="{3003635D-2FE9-4434-ADFD-A4FB5B425C7F}" presName="space" presStyleCnt="0"/>
      <dgm:spPr/>
    </dgm:pt>
    <dgm:pt modelId="{723A53FA-0DE4-4ACF-BF45-C87E111717CE}" type="pres">
      <dgm:prSet presAssocID="{D03E84D0-A856-4E2B-A2A0-661ECCB21B4C}" presName="composite" presStyleCnt="0"/>
      <dgm:spPr/>
    </dgm:pt>
    <dgm:pt modelId="{97C9CF66-6BEB-4FAA-807F-0D90AC0FBC08}" type="pres">
      <dgm:prSet presAssocID="{D03E84D0-A856-4E2B-A2A0-661ECCB21B4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552DC-F80E-465F-A9F1-1E5FDCE12718}" type="pres">
      <dgm:prSet presAssocID="{D03E84D0-A856-4E2B-A2A0-661ECCB21B4C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D0EF34-3480-4A72-BB85-4D837AE2EA15}" type="pres">
      <dgm:prSet presAssocID="{65B290CE-1636-4CFF-A05D-3279DD51BDE3}" presName="space" presStyleCnt="0"/>
      <dgm:spPr/>
    </dgm:pt>
    <dgm:pt modelId="{7EEA3AFB-BBCF-4410-8514-1283ED385369}" type="pres">
      <dgm:prSet presAssocID="{36BEBBC8-EC4C-4D65-8129-3D77D7DB6821}" presName="composite" presStyleCnt="0"/>
      <dgm:spPr/>
    </dgm:pt>
    <dgm:pt modelId="{83704CF5-DF9F-484E-8BAF-85F2D3B33E20}" type="pres">
      <dgm:prSet presAssocID="{36BEBBC8-EC4C-4D65-8129-3D77D7DB682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ECCCF-5DB9-4BC2-8C5D-8C3E4C25F1FD}" type="pres">
      <dgm:prSet presAssocID="{36BEBBC8-EC4C-4D65-8129-3D77D7DB6821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76AABE-E70A-4168-91CD-C5BC90D325AC}" srcId="{7ADA42F2-D6EF-40C8-9EAE-178B20EAD35C}" destId="{6E94BED8-5BE0-43F2-A4B5-0DFBFFA2017A}" srcOrd="0" destOrd="0" parTransId="{C5B0433E-82CB-4301-BF7D-709687E9448B}" sibTransId="{DA027058-8F6B-4562-AF77-709279FE2ADD}"/>
    <dgm:cxn modelId="{A43575E0-F240-43D9-A69C-2AD5382AE9B8}" srcId="{62E9E27A-2DDD-465D-93AF-EAB21621CE4C}" destId="{D03E84D0-A856-4E2B-A2A0-661ECCB21B4C}" srcOrd="2" destOrd="0" parTransId="{E5DCF66D-64BD-4C6E-AA5B-C9742B9F5F9A}" sibTransId="{65B290CE-1636-4CFF-A05D-3279DD51BDE3}"/>
    <dgm:cxn modelId="{2CAEA468-ECDE-43CC-8327-3AB03F419F71}" type="presOf" srcId="{7ADA42F2-D6EF-40C8-9EAE-178B20EAD35C}" destId="{43DF2FCD-5506-4A35-BDCE-1633EF08C780}" srcOrd="0" destOrd="0" presId="urn:microsoft.com/office/officeart/2005/8/layout/hList1"/>
    <dgm:cxn modelId="{09413A56-7DA0-4D68-8C0F-6062D951A037}" type="presOf" srcId="{AC4EBE38-338C-4949-B6BD-EFB1ABB65890}" destId="{C6E552DC-F80E-465F-A9F1-1E5FDCE12718}" srcOrd="0" destOrd="1" presId="urn:microsoft.com/office/officeart/2005/8/layout/hList1"/>
    <dgm:cxn modelId="{A4DD2875-B1F0-4443-9326-CA53D029D8B8}" type="presOf" srcId="{3868F242-78ED-495B-A3C2-B2EFE9F431F4}" destId="{4CAECCCF-5DB9-4BC2-8C5D-8C3E4C25F1FD}" srcOrd="0" destOrd="0" presId="urn:microsoft.com/office/officeart/2005/8/layout/hList1"/>
    <dgm:cxn modelId="{541CE533-426A-4061-8792-BE7E0075500A}" srcId="{051E7AF4-4599-4604-B594-4612A248DA09}" destId="{253D5F85-168F-45CF-8044-4602F17A4DCB}" srcOrd="0" destOrd="0" parTransId="{867E3778-BCC8-4B4D-A7F0-0177E4E8AC99}" sibTransId="{BAAD2E6C-2FFA-4286-B3AA-57D268CB4330}"/>
    <dgm:cxn modelId="{D96761BF-CD17-46BD-8980-BD2EF7B04D38}" type="presOf" srcId="{051E7AF4-4599-4604-B594-4612A248DA09}" destId="{A4A65DEF-C2EA-4385-AAF4-7EE7182BF616}" srcOrd="0" destOrd="0" presId="urn:microsoft.com/office/officeart/2005/8/layout/hList1"/>
    <dgm:cxn modelId="{90A05546-665A-4FCF-A95B-4556EC3C74C2}" srcId="{7ADA42F2-D6EF-40C8-9EAE-178B20EAD35C}" destId="{44D499EC-CE61-4FE9-AB15-87971D79D558}" srcOrd="1" destOrd="0" parTransId="{886EE121-3BBC-4217-81E4-E4EFE6B675C1}" sibTransId="{F72273BE-5031-4F84-9030-169695220D3E}"/>
    <dgm:cxn modelId="{46F1108C-4671-4B7E-A99F-801C09333F6B}" type="presOf" srcId="{D03E84D0-A856-4E2B-A2A0-661ECCB21B4C}" destId="{97C9CF66-6BEB-4FAA-807F-0D90AC0FBC08}" srcOrd="0" destOrd="0" presId="urn:microsoft.com/office/officeart/2005/8/layout/hList1"/>
    <dgm:cxn modelId="{D51D2652-C766-47B4-860C-7F3F6B508BB3}" type="presOf" srcId="{D858B62E-64AF-41B4-AE9C-8896329F6ADA}" destId="{C6E552DC-F80E-465F-A9F1-1E5FDCE12718}" srcOrd="0" destOrd="0" presId="urn:microsoft.com/office/officeart/2005/8/layout/hList1"/>
    <dgm:cxn modelId="{A36F4FF9-6126-4A49-BBE8-1774FC70F702}" srcId="{62E9E27A-2DDD-465D-93AF-EAB21621CE4C}" destId="{7ADA42F2-D6EF-40C8-9EAE-178B20EAD35C}" srcOrd="0" destOrd="0" parTransId="{01C4C328-DB58-4D33-8AE8-B6F0940BA0C4}" sibTransId="{76092D0F-DF37-4096-A33E-EC92392FF07E}"/>
    <dgm:cxn modelId="{2F228F18-58B8-4951-B8B8-FDE287B89D34}" type="presOf" srcId="{62E9E27A-2DDD-465D-93AF-EAB21621CE4C}" destId="{E2D2FEE7-811B-4511-8520-EA8AF26EE72C}" srcOrd="0" destOrd="0" presId="urn:microsoft.com/office/officeart/2005/8/layout/hList1"/>
    <dgm:cxn modelId="{269F1E9C-29EA-425E-8D52-E794DB4D1C10}" srcId="{36BEBBC8-EC4C-4D65-8129-3D77D7DB6821}" destId="{73D4BA77-1D6B-4BB6-90A3-E98CE1878CE8}" srcOrd="1" destOrd="0" parTransId="{71C0065C-C669-4A74-8396-33C32B0271C5}" sibTransId="{03F93DCA-7202-4A0D-94FD-2FB11A6A4510}"/>
    <dgm:cxn modelId="{F1208E52-2D36-43D3-B43D-E696394AF5C6}" type="presOf" srcId="{6E94BED8-5BE0-43F2-A4B5-0DFBFFA2017A}" destId="{7596F107-A4DC-43E5-80E0-02AE9A5BB8A0}" srcOrd="0" destOrd="0" presId="urn:microsoft.com/office/officeart/2005/8/layout/hList1"/>
    <dgm:cxn modelId="{06F9F702-3308-46CD-B0EE-31885563B1F7}" type="presOf" srcId="{73D4BA77-1D6B-4BB6-90A3-E98CE1878CE8}" destId="{4CAECCCF-5DB9-4BC2-8C5D-8C3E4C25F1FD}" srcOrd="0" destOrd="1" presId="urn:microsoft.com/office/officeart/2005/8/layout/hList1"/>
    <dgm:cxn modelId="{1560A2C4-252D-4509-9D9C-74F4359E5C7A}" srcId="{7ADA42F2-D6EF-40C8-9EAE-178B20EAD35C}" destId="{E3E38F3D-C336-495E-B94C-B206245297D3}" srcOrd="2" destOrd="0" parTransId="{8397D5EF-6B83-47A3-B0E3-971DD542D1C6}" sibTransId="{0AD51CD2-55DA-410E-9E11-F81B01C1BA13}"/>
    <dgm:cxn modelId="{E40EEE67-9862-4805-AB12-DF7C740EAB6D}" srcId="{36BEBBC8-EC4C-4D65-8129-3D77D7DB6821}" destId="{3868F242-78ED-495B-A3C2-B2EFE9F431F4}" srcOrd="0" destOrd="0" parTransId="{BC932B32-03DC-49A3-8046-7804CBF729EF}" sibTransId="{4EECD551-613C-41C5-8417-434779DC7F96}"/>
    <dgm:cxn modelId="{FB1784B4-5ADC-41F6-8F5A-64E2B7F33D51}" srcId="{62E9E27A-2DDD-465D-93AF-EAB21621CE4C}" destId="{36BEBBC8-EC4C-4D65-8129-3D77D7DB6821}" srcOrd="3" destOrd="0" parTransId="{7751BB47-C931-4681-B29A-61365E7E3AD0}" sibTransId="{3709EBC3-AE34-4537-9EEC-806583FF178B}"/>
    <dgm:cxn modelId="{E7393546-521B-4136-8F56-F07AD6B90346}" srcId="{D03E84D0-A856-4E2B-A2A0-661ECCB21B4C}" destId="{D858B62E-64AF-41B4-AE9C-8896329F6ADA}" srcOrd="0" destOrd="0" parTransId="{EF731922-8E03-4B52-A86C-C77FA33664F9}" sibTransId="{53B6E1E7-66E2-4F4C-852F-75AE69A198AA}"/>
    <dgm:cxn modelId="{488A8212-6DE5-4C44-855E-460D2DA4DABE}" type="presOf" srcId="{4714B858-386D-4D49-BD4C-12C85DB82EC5}" destId="{FD465F54-C93B-4FA6-95D4-36289744EDC2}" srcOrd="0" destOrd="1" presId="urn:microsoft.com/office/officeart/2005/8/layout/hList1"/>
    <dgm:cxn modelId="{DB0673C2-DF68-4235-8BE5-CD72C28EFF08}" srcId="{62E9E27A-2DDD-465D-93AF-EAB21621CE4C}" destId="{051E7AF4-4599-4604-B594-4612A248DA09}" srcOrd="1" destOrd="0" parTransId="{43466F51-EEFC-4FD7-AE77-512C9C8DB555}" sibTransId="{3003635D-2FE9-4434-ADFD-A4FB5B425C7F}"/>
    <dgm:cxn modelId="{40C1E77F-998B-4B21-B6DB-D05068553F26}" srcId="{D03E84D0-A856-4E2B-A2A0-661ECCB21B4C}" destId="{AC4EBE38-338C-4949-B6BD-EFB1ABB65890}" srcOrd="1" destOrd="0" parTransId="{1AD15977-8B0D-4038-BD90-5C370EDC13F6}" sibTransId="{28B1AE33-AF94-41A1-873B-60D1F75DAD41}"/>
    <dgm:cxn modelId="{D170313C-8267-4C57-935D-63EC0260D635}" srcId="{051E7AF4-4599-4604-B594-4612A248DA09}" destId="{4714B858-386D-4D49-BD4C-12C85DB82EC5}" srcOrd="1" destOrd="0" parTransId="{DC455E7A-8FA0-4451-B5F9-6AF12FA8FCF3}" sibTransId="{3D5C8D6B-9EB8-421A-99C5-68602872F256}"/>
    <dgm:cxn modelId="{D07652A3-E1D1-4719-953F-9A6270231276}" type="presOf" srcId="{253D5F85-168F-45CF-8044-4602F17A4DCB}" destId="{FD465F54-C93B-4FA6-95D4-36289744EDC2}" srcOrd="0" destOrd="0" presId="urn:microsoft.com/office/officeart/2005/8/layout/hList1"/>
    <dgm:cxn modelId="{175198D6-26D0-4884-BCDA-0D14146BD347}" type="presOf" srcId="{36BEBBC8-EC4C-4D65-8129-3D77D7DB6821}" destId="{83704CF5-DF9F-484E-8BAF-85F2D3B33E20}" srcOrd="0" destOrd="0" presId="urn:microsoft.com/office/officeart/2005/8/layout/hList1"/>
    <dgm:cxn modelId="{E5EA4374-2D0C-4A02-AF27-21719B609436}" type="presOf" srcId="{E3E38F3D-C336-495E-B94C-B206245297D3}" destId="{7596F107-A4DC-43E5-80E0-02AE9A5BB8A0}" srcOrd="0" destOrd="2" presId="urn:microsoft.com/office/officeart/2005/8/layout/hList1"/>
    <dgm:cxn modelId="{C06825CC-3E2B-4EF3-A38A-7CAE3CE43C14}" type="presOf" srcId="{44D499EC-CE61-4FE9-AB15-87971D79D558}" destId="{7596F107-A4DC-43E5-80E0-02AE9A5BB8A0}" srcOrd="0" destOrd="1" presId="urn:microsoft.com/office/officeart/2005/8/layout/hList1"/>
    <dgm:cxn modelId="{B35AF702-2FF1-4064-B835-9F75199F59CA}" type="presParOf" srcId="{E2D2FEE7-811B-4511-8520-EA8AF26EE72C}" destId="{FF5A0FF2-01CC-4213-B4A4-8E344FAD7F1D}" srcOrd="0" destOrd="0" presId="urn:microsoft.com/office/officeart/2005/8/layout/hList1"/>
    <dgm:cxn modelId="{A8713334-6202-499B-B7F3-734EF865AECF}" type="presParOf" srcId="{FF5A0FF2-01CC-4213-B4A4-8E344FAD7F1D}" destId="{43DF2FCD-5506-4A35-BDCE-1633EF08C780}" srcOrd="0" destOrd="0" presId="urn:microsoft.com/office/officeart/2005/8/layout/hList1"/>
    <dgm:cxn modelId="{2C460A56-D5B9-4132-A6F0-2DD9BFACB254}" type="presParOf" srcId="{FF5A0FF2-01CC-4213-B4A4-8E344FAD7F1D}" destId="{7596F107-A4DC-43E5-80E0-02AE9A5BB8A0}" srcOrd="1" destOrd="0" presId="urn:microsoft.com/office/officeart/2005/8/layout/hList1"/>
    <dgm:cxn modelId="{7561822D-E6F3-4960-B57C-6A0E95F982D0}" type="presParOf" srcId="{E2D2FEE7-811B-4511-8520-EA8AF26EE72C}" destId="{9C75D6EC-5D8C-46DD-B1A2-CFCD5600931C}" srcOrd="1" destOrd="0" presId="urn:microsoft.com/office/officeart/2005/8/layout/hList1"/>
    <dgm:cxn modelId="{E7793800-79EF-4F72-997F-1A724A20FEB5}" type="presParOf" srcId="{E2D2FEE7-811B-4511-8520-EA8AF26EE72C}" destId="{A86096AC-0F08-4C8A-9F90-03834020B9F1}" srcOrd="2" destOrd="0" presId="urn:microsoft.com/office/officeart/2005/8/layout/hList1"/>
    <dgm:cxn modelId="{391858D4-E882-4208-97C1-1B5011C774F4}" type="presParOf" srcId="{A86096AC-0F08-4C8A-9F90-03834020B9F1}" destId="{A4A65DEF-C2EA-4385-AAF4-7EE7182BF616}" srcOrd="0" destOrd="0" presId="urn:microsoft.com/office/officeart/2005/8/layout/hList1"/>
    <dgm:cxn modelId="{E198F163-A84C-4F26-92B2-4AD4A5E24C30}" type="presParOf" srcId="{A86096AC-0F08-4C8A-9F90-03834020B9F1}" destId="{FD465F54-C93B-4FA6-95D4-36289744EDC2}" srcOrd="1" destOrd="0" presId="urn:microsoft.com/office/officeart/2005/8/layout/hList1"/>
    <dgm:cxn modelId="{D62BF336-9C10-4D21-A11B-60862BACA3A5}" type="presParOf" srcId="{E2D2FEE7-811B-4511-8520-EA8AF26EE72C}" destId="{EA43915F-B841-4AEF-9E92-95C96926D608}" srcOrd="3" destOrd="0" presId="urn:microsoft.com/office/officeart/2005/8/layout/hList1"/>
    <dgm:cxn modelId="{E41C67E2-C74E-4357-9A57-692D4064F7BA}" type="presParOf" srcId="{E2D2FEE7-811B-4511-8520-EA8AF26EE72C}" destId="{723A53FA-0DE4-4ACF-BF45-C87E111717CE}" srcOrd="4" destOrd="0" presId="urn:microsoft.com/office/officeart/2005/8/layout/hList1"/>
    <dgm:cxn modelId="{10F95934-8972-4E88-801B-6C3511FE3194}" type="presParOf" srcId="{723A53FA-0DE4-4ACF-BF45-C87E111717CE}" destId="{97C9CF66-6BEB-4FAA-807F-0D90AC0FBC08}" srcOrd="0" destOrd="0" presId="urn:microsoft.com/office/officeart/2005/8/layout/hList1"/>
    <dgm:cxn modelId="{FD27EA85-37AD-438E-8907-071244A57574}" type="presParOf" srcId="{723A53FA-0DE4-4ACF-BF45-C87E111717CE}" destId="{C6E552DC-F80E-465F-A9F1-1E5FDCE12718}" srcOrd="1" destOrd="0" presId="urn:microsoft.com/office/officeart/2005/8/layout/hList1"/>
    <dgm:cxn modelId="{F6887062-19A7-43B8-9A5B-7E25B24C3816}" type="presParOf" srcId="{E2D2FEE7-811B-4511-8520-EA8AF26EE72C}" destId="{87D0EF34-3480-4A72-BB85-4D837AE2EA15}" srcOrd="5" destOrd="0" presId="urn:microsoft.com/office/officeart/2005/8/layout/hList1"/>
    <dgm:cxn modelId="{F345C695-7456-49E4-85C2-8C04EB997AE7}" type="presParOf" srcId="{E2D2FEE7-811B-4511-8520-EA8AF26EE72C}" destId="{7EEA3AFB-BBCF-4410-8514-1283ED385369}" srcOrd="6" destOrd="0" presId="urn:microsoft.com/office/officeart/2005/8/layout/hList1"/>
    <dgm:cxn modelId="{A333EF5E-8E98-4D38-80F4-6E1FCAE08E3F}" type="presParOf" srcId="{7EEA3AFB-BBCF-4410-8514-1283ED385369}" destId="{83704CF5-DF9F-484E-8BAF-85F2D3B33E20}" srcOrd="0" destOrd="0" presId="urn:microsoft.com/office/officeart/2005/8/layout/hList1"/>
    <dgm:cxn modelId="{A3956E80-2C3F-4D10-A3C5-1E7AD46D444B}" type="presParOf" srcId="{7EEA3AFB-BBCF-4410-8514-1283ED385369}" destId="{4CAECCCF-5DB9-4BC2-8C5D-8C3E4C25F1FD}" srcOrd="1" destOrd="0" presId="urn:microsoft.com/office/officeart/2005/8/layout/h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4E8348-AB32-420D-A0A7-9F813FBA8B8F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4436F4-AB9B-4842-83B6-0C15BC40B8E1}">
      <dgm:prSet phldrT="[Текст]"/>
      <dgm:spPr/>
      <dgm:t>
        <a:bodyPr/>
        <a:lstStyle/>
        <a:p>
          <a:r>
            <a:rPr lang="ru-RU" b="1" i="0" dirty="0" smtClean="0"/>
            <a:t>Гибридная модель поддержки</a:t>
          </a:r>
          <a:endParaRPr lang="ru-RU" dirty="0"/>
        </a:p>
      </dgm:t>
    </dgm:pt>
    <dgm:pt modelId="{48201778-B79D-4518-94FE-A28ED22F285C}" type="parTrans" cxnId="{E476C2B7-673A-47D3-8502-B96205D19E4D}">
      <dgm:prSet/>
      <dgm:spPr/>
      <dgm:t>
        <a:bodyPr/>
        <a:lstStyle/>
        <a:p>
          <a:endParaRPr lang="ru-RU"/>
        </a:p>
      </dgm:t>
    </dgm:pt>
    <dgm:pt modelId="{D6D79B8F-A466-4B90-8387-5C56E8367AF6}" type="sibTrans" cxnId="{E476C2B7-673A-47D3-8502-B96205D19E4D}">
      <dgm:prSet/>
      <dgm:spPr/>
      <dgm:t>
        <a:bodyPr/>
        <a:lstStyle/>
        <a:p>
          <a:endParaRPr lang="ru-RU"/>
        </a:p>
      </dgm:t>
    </dgm:pt>
    <dgm:pt modelId="{C146E4FC-61AD-463A-8F35-DD8F55224750}">
      <dgm:prSet phldrT="[Текст]"/>
      <dgm:spPr/>
      <dgm:t>
        <a:bodyPr/>
        <a:lstStyle/>
        <a:p>
          <a:r>
            <a:rPr lang="ru-RU" b="1" i="0" dirty="0" smtClean="0"/>
            <a:t>Безопасность как неотъемлемая часть поддержки</a:t>
          </a:r>
          <a:endParaRPr lang="ru-RU" dirty="0"/>
        </a:p>
      </dgm:t>
    </dgm:pt>
    <dgm:pt modelId="{C90EC8FB-0526-4312-AEC9-7FF1A62634B4}" type="parTrans" cxnId="{1F0BB959-EA86-4A4B-8504-ECF45411FF0A}">
      <dgm:prSet/>
      <dgm:spPr/>
      <dgm:t>
        <a:bodyPr/>
        <a:lstStyle/>
        <a:p>
          <a:endParaRPr lang="ru-RU"/>
        </a:p>
      </dgm:t>
    </dgm:pt>
    <dgm:pt modelId="{F5397816-A200-46FC-B593-BE2E610A42C8}" type="sibTrans" cxnId="{1F0BB959-EA86-4A4B-8504-ECF45411FF0A}">
      <dgm:prSet/>
      <dgm:spPr/>
      <dgm:t>
        <a:bodyPr/>
        <a:lstStyle/>
        <a:p>
          <a:endParaRPr lang="ru-RU"/>
        </a:p>
      </dgm:t>
    </dgm:pt>
    <dgm:pt modelId="{716661BA-963E-46C8-9801-4A4CF9CB0832}">
      <dgm:prSet phldrT="[Текст]"/>
      <dgm:spPr/>
      <dgm:t>
        <a:bodyPr/>
        <a:lstStyle/>
        <a:p>
          <a:r>
            <a:rPr lang="ru-RU" b="1" i="0" dirty="0" smtClean="0"/>
            <a:t>Поддержка как часть клиентского опыта</a:t>
          </a:r>
          <a:endParaRPr lang="ru-RU" dirty="0"/>
        </a:p>
      </dgm:t>
    </dgm:pt>
    <dgm:pt modelId="{81AD4DE0-1D2E-4877-A8D9-49C2C90715D2}" type="parTrans" cxnId="{FE1C039D-9D78-4F14-89A7-D03E2A94CC61}">
      <dgm:prSet/>
      <dgm:spPr/>
      <dgm:t>
        <a:bodyPr/>
        <a:lstStyle/>
        <a:p>
          <a:endParaRPr lang="ru-RU"/>
        </a:p>
      </dgm:t>
    </dgm:pt>
    <dgm:pt modelId="{16E6A669-0161-4301-970E-116ABC5FCCC8}" type="sibTrans" cxnId="{FE1C039D-9D78-4F14-89A7-D03E2A94CC61}">
      <dgm:prSet/>
      <dgm:spPr/>
      <dgm:t>
        <a:bodyPr/>
        <a:lstStyle/>
        <a:p>
          <a:endParaRPr lang="ru-RU"/>
        </a:p>
      </dgm:t>
    </dgm:pt>
    <dgm:pt modelId="{3350856B-D6D9-4579-BFDF-2A5086A80601}">
      <dgm:prSet/>
      <dgm:spPr/>
      <dgm:t>
        <a:bodyPr/>
        <a:lstStyle/>
        <a:p>
          <a:r>
            <a:rPr lang="ru-RU" b="1" i="0" dirty="0" smtClean="0"/>
            <a:t>Данные и аналитика как основа для решений</a:t>
          </a:r>
          <a:endParaRPr lang="ru-RU" dirty="0"/>
        </a:p>
      </dgm:t>
    </dgm:pt>
    <dgm:pt modelId="{6E0D4662-8245-480E-8E60-1A9E1A6722F4}" type="parTrans" cxnId="{CA8AE6BC-465C-450F-84E4-30F2AB01C0B3}">
      <dgm:prSet/>
      <dgm:spPr/>
      <dgm:t>
        <a:bodyPr/>
        <a:lstStyle/>
        <a:p>
          <a:endParaRPr lang="ru-RU"/>
        </a:p>
      </dgm:t>
    </dgm:pt>
    <dgm:pt modelId="{8BC13E2C-5661-4A7A-9D73-FFF11EE5FDEB}" type="sibTrans" cxnId="{CA8AE6BC-465C-450F-84E4-30F2AB01C0B3}">
      <dgm:prSet/>
      <dgm:spPr/>
      <dgm:t>
        <a:bodyPr/>
        <a:lstStyle/>
        <a:p>
          <a:endParaRPr lang="ru-RU"/>
        </a:p>
      </dgm:t>
    </dgm:pt>
    <dgm:pt modelId="{231E67D9-B143-4490-BE58-1B15A3635524}" type="pres">
      <dgm:prSet presAssocID="{1F4E8348-AB32-420D-A0A7-9F813FBA8B8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826A4-2F90-49DD-900B-DE23606E6ACC}" type="pres">
      <dgm:prSet presAssocID="{C74436F4-AB9B-4842-83B6-0C15BC40B8E1}" presName="node" presStyleLbl="node1" presStyleIdx="0" presStyleCnt="4" custScaleX="1385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A3D1FA-9D79-44A7-956E-FE12454C6215}" type="pres">
      <dgm:prSet presAssocID="{D6D79B8F-A466-4B90-8387-5C56E8367AF6}" presName="sibTrans" presStyleLbl="sibTrans2D1" presStyleIdx="0" presStyleCnt="4"/>
      <dgm:spPr/>
      <dgm:t>
        <a:bodyPr/>
        <a:lstStyle/>
        <a:p>
          <a:endParaRPr lang="ru-RU"/>
        </a:p>
      </dgm:t>
    </dgm:pt>
    <dgm:pt modelId="{933C40FA-05E6-450B-8E80-4D7813448EB1}" type="pres">
      <dgm:prSet presAssocID="{D6D79B8F-A466-4B90-8387-5C56E8367AF6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C2F9C118-0516-41F2-A8CD-B87E471BB65A}" type="pres">
      <dgm:prSet presAssocID="{3350856B-D6D9-4579-BFDF-2A5086A80601}" presName="node" presStyleLbl="node1" presStyleIdx="1" presStyleCnt="4" custScaleX="142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B4B795-FE44-4207-89BF-2C017D5DA2AF}" type="pres">
      <dgm:prSet presAssocID="{8BC13E2C-5661-4A7A-9D73-FFF11EE5FDEB}" presName="sibTrans" presStyleLbl="sibTrans2D1" presStyleIdx="1" presStyleCnt="4"/>
      <dgm:spPr/>
      <dgm:t>
        <a:bodyPr/>
        <a:lstStyle/>
        <a:p>
          <a:endParaRPr lang="ru-RU"/>
        </a:p>
      </dgm:t>
    </dgm:pt>
    <dgm:pt modelId="{AB00BF4F-1C69-4F7E-9AC3-CF19D1F859C8}" type="pres">
      <dgm:prSet presAssocID="{8BC13E2C-5661-4A7A-9D73-FFF11EE5FDEB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2F2A704-80FA-4AF8-9F11-62DA13F48AE6}" type="pres">
      <dgm:prSet presAssocID="{C146E4FC-61AD-463A-8F35-DD8F55224750}" presName="node" presStyleLbl="node1" presStyleIdx="2" presStyleCnt="4" custScaleX="1705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870685-0752-4BD2-A0D6-B8EDFCD7F515}" type="pres">
      <dgm:prSet presAssocID="{F5397816-A200-46FC-B593-BE2E610A42C8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249B430-4439-408B-BC9F-D596CF675350}" type="pres">
      <dgm:prSet presAssocID="{F5397816-A200-46FC-B593-BE2E610A42C8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63EF837E-8C2B-4EED-9AE8-60C3BA5DE7F3}" type="pres">
      <dgm:prSet presAssocID="{716661BA-963E-46C8-9801-4A4CF9CB0832}" presName="node" presStyleLbl="node1" presStyleIdx="3" presStyleCnt="4" custScaleX="1465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5A82C-8AED-40F9-8683-A7E161916413}" type="pres">
      <dgm:prSet presAssocID="{16E6A669-0161-4301-970E-116ABC5FCCC8}" presName="sibTrans" presStyleLbl="sibTrans2D1" presStyleIdx="3" presStyleCnt="4"/>
      <dgm:spPr/>
      <dgm:t>
        <a:bodyPr/>
        <a:lstStyle/>
        <a:p>
          <a:endParaRPr lang="ru-RU"/>
        </a:p>
      </dgm:t>
    </dgm:pt>
    <dgm:pt modelId="{E089477C-A166-424C-98C8-09702DA65DA7}" type="pres">
      <dgm:prSet presAssocID="{16E6A669-0161-4301-970E-116ABC5FCCC8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CA8AE6BC-465C-450F-84E4-30F2AB01C0B3}" srcId="{1F4E8348-AB32-420D-A0A7-9F813FBA8B8F}" destId="{3350856B-D6D9-4579-BFDF-2A5086A80601}" srcOrd="1" destOrd="0" parTransId="{6E0D4662-8245-480E-8E60-1A9E1A6722F4}" sibTransId="{8BC13E2C-5661-4A7A-9D73-FFF11EE5FDEB}"/>
    <dgm:cxn modelId="{B4C0E212-A6A0-4FDA-B421-6D6F00DBF856}" type="presOf" srcId="{C74436F4-AB9B-4842-83B6-0C15BC40B8E1}" destId="{782826A4-2F90-49DD-900B-DE23606E6ACC}" srcOrd="0" destOrd="0" presId="urn:microsoft.com/office/officeart/2005/8/layout/cycle7"/>
    <dgm:cxn modelId="{D7D85C28-19B8-4D4C-9C3A-3DF839D846C9}" type="presOf" srcId="{F5397816-A200-46FC-B593-BE2E610A42C8}" destId="{A2870685-0752-4BD2-A0D6-B8EDFCD7F515}" srcOrd="0" destOrd="0" presId="urn:microsoft.com/office/officeart/2005/8/layout/cycle7"/>
    <dgm:cxn modelId="{1F0BB959-EA86-4A4B-8504-ECF45411FF0A}" srcId="{1F4E8348-AB32-420D-A0A7-9F813FBA8B8F}" destId="{C146E4FC-61AD-463A-8F35-DD8F55224750}" srcOrd="2" destOrd="0" parTransId="{C90EC8FB-0526-4312-AEC9-7FF1A62634B4}" sibTransId="{F5397816-A200-46FC-B593-BE2E610A42C8}"/>
    <dgm:cxn modelId="{4BE0A7A6-6D3A-4A5B-816E-DB2AD89AE5B6}" type="presOf" srcId="{D6D79B8F-A466-4B90-8387-5C56E8367AF6}" destId="{ECA3D1FA-9D79-44A7-956E-FE12454C6215}" srcOrd="0" destOrd="0" presId="urn:microsoft.com/office/officeart/2005/8/layout/cycle7"/>
    <dgm:cxn modelId="{1F733178-1C28-4E28-9CB4-A80F8F10CFA6}" type="presOf" srcId="{F5397816-A200-46FC-B593-BE2E610A42C8}" destId="{F249B430-4439-408B-BC9F-D596CF675350}" srcOrd="1" destOrd="0" presId="urn:microsoft.com/office/officeart/2005/8/layout/cycle7"/>
    <dgm:cxn modelId="{4B22215C-D514-41E5-8C91-64FAE5482D47}" type="presOf" srcId="{3350856B-D6D9-4579-BFDF-2A5086A80601}" destId="{C2F9C118-0516-41F2-A8CD-B87E471BB65A}" srcOrd="0" destOrd="0" presId="urn:microsoft.com/office/officeart/2005/8/layout/cycle7"/>
    <dgm:cxn modelId="{E476C2B7-673A-47D3-8502-B96205D19E4D}" srcId="{1F4E8348-AB32-420D-A0A7-9F813FBA8B8F}" destId="{C74436F4-AB9B-4842-83B6-0C15BC40B8E1}" srcOrd="0" destOrd="0" parTransId="{48201778-B79D-4518-94FE-A28ED22F285C}" sibTransId="{D6D79B8F-A466-4B90-8387-5C56E8367AF6}"/>
    <dgm:cxn modelId="{19F72092-E642-461B-BB80-C40E438E6926}" type="presOf" srcId="{D6D79B8F-A466-4B90-8387-5C56E8367AF6}" destId="{933C40FA-05E6-450B-8E80-4D7813448EB1}" srcOrd="1" destOrd="0" presId="urn:microsoft.com/office/officeart/2005/8/layout/cycle7"/>
    <dgm:cxn modelId="{66832A53-5F47-430C-B3A3-718FA485700D}" type="presOf" srcId="{1F4E8348-AB32-420D-A0A7-9F813FBA8B8F}" destId="{231E67D9-B143-4490-BE58-1B15A3635524}" srcOrd="0" destOrd="0" presId="urn:microsoft.com/office/officeart/2005/8/layout/cycle7"/>
    <dgm:cxn modelId="{059FFF98-5FFD-4F94-B41E-4C66D4719714}" type="presOf" srcId="{8BC13E2C-5661-4A7A-9D73-FFF11EE5FDEB}" destId="{AB00BF4F-1C69-4F7E-9AC3-CF19D1F859C8}" srcOrd="1" destOrd="0" presId="urn:microsoft.com/office/officeart/2005/8/layout/cycle7"/>
    <dgm:cxn modelId="{3F835480-8A0A-4BC4-87F6-0777B13E2BB8}" type="presOf" srcId="{16E6A669-0161-4301-970E-116ABC5FCCC8}" destId="{E089477C-A166-424C-98C8-09702DA65DA7}" srcOrd="1" destOrd="0" presId="urn:microsoft.com/office/officeart/2005/8/layout/cycle7"/>
    <dgm:cxn modelId="{FDD191CF-66A3-48DF-B335-7F0DC25AD995}" type="presOf" srcId="{16E6A669-0161-4301-970E-116ABC5FCCC8}" destId="{23C5A82C-8AED-40F9-8683-A7E161916413}" srcOrd="0" destOrd="0" presId="urn:microsoft.com/office/officeart/2005/8/layout/cycle7"/>
    <dgm:cxn modelId="{D3010AEA-7F27-4F04-82EA-7CE917CCEAD1}" type="presOf" srcId="{C146E4FC-61AD-463A-8F35-DD8F55224750}" destId="{F2F2A704-80FA-4AF8-9F11-62DA13F48AE6}" srcOrd="0" destOrd="0" presId="urn:microsoft.com/office/officeart/2005/8/layout/cycle7"/>
    <dgm:cxn modelId="{6AA3AE41-D837-4EEB-9CEF-F2E6C71A9AEE}" type="presOf" srcId="{716661BA-963E-46C8-9801-4A4CF9CB0832}" destId="{63EF837E-8C2B-4EED-9AE8-60C3BA5DE7F3}" srcOrd="0" destOrd="0" presId="urn:microsoft.com/office/officeart/2005/8/layout/cycle7"/>
    <dgm:cxn modelId="{CAC93FBA-047B-4CFD-B06B-7090146202E8}" type="presOf" srcId="{8BC13E2C-5661-4A7A-9D73-FFF11EE5FDEB}" destId="{EEB4B795-FE44-4207-89BF-2C017D5DA2AF}" srcOrd="0" destOrd="0" presId="urn:microsoft.com/office/officeart/2005/8/layout/cycle7"/>
    <dgm:cxn modelId="{FE1C039D-9D78-4F14-89A7-D03E2A94CC61}" srcId="{1F4E8348-AB32-420D-A0A7-9F813FBA8B8F}" destId="{716661BA-963E-46C8-9801-4A4CF9CB0832}" srcOrd="3" destOrd="0" parTransId="{81AD4DE0-1D2E-4877-A8D9-49C2C90715D2}" sibTransId="{16E6A669-0161-4301-970E-116ABC5FCCC8}"/>
    <dgm:cxn modelId="{34C75C49-C1EE-4284-8877-B2696850FD66}" type="presParOf" srcId="{231E67D9-B143-4490-BE58-1B15A3635524}" destId="{782826A4-2F90-49DD-900B-DE23606E6ACC}" srcOrd="0" destOrd="0" presId="urn:microsoft.com/office/officeart/2005/8/layout/cycle7"/>
    <dgm:cxn modelId="{ADA220E4-F124-418F-8E9D-9B53C86E1203}" type="presParOf" srcId="{231E67D9-B143-4490-BE58-1B15A3635524}" destId="{ECA3D1FA-9D79-44A7-956E-FE12454C6215}" srcOrd="1" destOrd="0" presId="urn:microsoft.com/office/officeart/2005/8/layout/cycle7"/>
    <dgm:cxn modelId="{B5E45117-8983-4B84-AF73-B8C37EC5E5E6}" type="presParOf" srcId="{ECA3D1FA-9D79-44A7-956E-FE12454C6215}" destId="{933C40FA-05E6-450B-8E80-4D7813448EB1}" srcOrd="0" destOrd="0" presId="urn:microsoft.com/office/officeart/2005/8/layout/cycle7"/>
    <dgm:cxn modelId="{EBF2131B-2EAF-4588-8F89-8BF1140D35FA}" type="presParOf" srcId="{231E67D9-B143-4490-BE58-1B15A3635524}" destId="{C2F9C118-0516-41F2-A8CD-B87E471BB65A}" srcOrd="2" destOrd="0" presId="urn:microsoft.com/office/officeart/2005/8/layout/cycle7"/>
    <dgm:cxn modelId="{ED3EF054-9EB2-4D98-B924-DFD6C7A51593}" type="presParOf" srcId="{231E67D9-B143-4490-BE58-1B15A3635524}" destId="{EEB4B795-FE44-4207-89BF-2C017D5DA2AF}" srcOrd="3" destOrd="0" presId="urn:microsoft.com/office/officeart/2005/8/layout/cycle7"/>
    <dgm:cxn modelId="{988791F4-B800-4617-B59F-5202B019623D}" type="presParOf" srcId="{EEB4B795-FE44-4207-89BF-2C017D5DA2AF}" destId="{AB00BF4F-1C69-4F7E-9AC3-CF19D1F859C8}" srcOrd="0" destOrd="0" presId="urn:microsoft.com/office/officeart/2005/8/layout/cycle7"/>
    <dgm:cxn modelId="{CED3332A-77F9-4480-B09C-F1CD978A1384}" type="presParOf" srcId="{231E67D9-B143-4490-BE58-1B15A3635524}" destId="{F2F2A704-80FA-4AF8-9F11-62DA13F48AE6}" srcOrd="4" destOrd="0" presId="urn:microsoft.com/office/officeart/2005/8/layout/cycle7"/>
    <dgm:cxn modelId="{DB00001B-7FD4-4489-B224-4D129205C336}" type="presParOf" srcId="{231E67D9-B143-4490-BE58-1B15A3635524}" destId="{A2870685-0752-4BD2-A0D6-B8EDFCD7F515}" srcOrd="5" destOrd="0" presId="urn:microsoft.com/office/officeart/2005/8/layout/cycle7"/>
    <dgm:cxn modelId="{DE405BC0-4D36-4A4E-A7FF-A7D3736D8FE1}" type="presParOf" srcId="{A2870685-0752-4BD2-A0D6-B8EDFCD7F515}" destId="{F249B430-4439-408B-BC9F-D596CF675350}" srcOrd="0" destOrd="0" presId="urn:microsoft.com/office/officeart/2005/8/layout/cycle7"/>
    <dgm:cxn modelId="{105F1A90-ADE8-420B-BE68-B9224C010472}" type="presParOf" srcId="{231E67D9-B143-4490-BE58-1B15A3635524}" destId="{63EF837E-8C2B-4EED-9AE8-60C3BA5DE7F3}" srcOrd="6" destOrd="0" presId="urn:microsoft.com/office/officeart/2005/8/layout/cycle7"/>
    <dgm:cxn modelId="{7D7ABFEC-29F9-443B-86BF-3EA92C4B1031}" type="presParOf" srcId="{231E67D9-B143-4490-BE58-1B15A3635524}" destId="{23C5A82C-8AED-40F9-8683-A7E161916413}" srcOrd="7" destOrd="0" presId="urn:microsoft.com/office/officeart/2005/8/layout/cycle7"/>
    <dgm:cxn modelId="{8442ADFF-2E5A-47BB-BFFB-01CB3E594301}" type="presParOf" srcId="{23C5A82C-8AED-40F9-8683-A7E161916413}" destId="{E089477C-A166-424C-98C8-09702DA65DA7}" srcOrd="0" destOrd="0" presId="urn:microsoft.com/office/officeart/2005/8/layout/cycle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44F82-BD79-4CBA-8B39-B1A54515F22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20003-0547-4B2C-9FA6-06C6A85C4C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5A53E2-B50F-43A0-A668-84E0213C8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6F4D464-86D4-4E71-B660-7A1BB44C9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EC6D0AF-6C94-45E8-9F0D-D4A279C34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6083A-373E-472C-950C-E0E6463F388C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6EAE2E-ED1E-4BE4-91D8-D8EA3B72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D15185-BA64-485F-A350-13B73E17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010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AC9DCA-2927-4F2E-8539-4840D64B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80E5FA-9637-4A8B-B335-BD0D669E7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5BBA94-A188-4427-B14E-C9013C6EC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CC4A6-E78E-49C8-984E-CCAD40ACAED4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8EB6F7-5224-4FC8-930B-1E6DC4728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19C8E19-A633-4578-A04A-C358FB8D0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446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F792DE-9095-4D07-9B2E-804E43F2E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66CA73-1DEC-428D-8ED4-482E7A60C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C09922-4F12-41D6-97BD-D251D057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02AEA-E7C2-4612-8CD6-D1EA3C6D4C84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86C3DB-8F16-418A-8087-444D2A9D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595A73C-0E3B-4218-B277-3414103E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024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D956AB-9772-4FF3-AA9B-9E83EBB6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F5C7D3-7E8B-482A-B1F3-AE846C9A6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1BA9AB3-5AEA-4B40-A218-35A125E8C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9A48496-52FE-4A9D-8921-D71AE607A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AAD7-31D2-4002-BCF8-642563A1509B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72C30AA-0D72-4F86-A707-CC61F37C0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DC9BA3-A8AB-46B3-863E-E7F7D75C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708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E34C46-87C1-46C9-A3E7-5FDC699F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BCCFE87-89AB-45B5-A6B9-62739A2CE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29B90DA-1D86-468B-B520-927716C9D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E8A6F41-5473-47F3-8224-8590E9E053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F48F161-4D47-46AB-8CA0-221557D95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461EABC-6722-46F1-AB73-3F6B30605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459-9AEC-4497-BB0C-D5A1D3CF57B1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B10A54E-85F5-4A49-B662-DDE4A9E0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271F279-3004-4EFC-B15E-652D4A628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403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DA9A3A-8072-420A-AB3B-41134009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CC1D932-0C78-440F-9BCE-5E3AA141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E35A1-4D35-4E32-9B20-1921F51FF073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A556CFF-EFFD-4870-AC6F-68AD26C19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E439C01-6621-46B6-92AA-A564D248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103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CCBB459-B38E-4A85-A4D0-F1FE99336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96AC1-B6C7-4154-B113-52EE60419239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51CD37D-0DC4-41C1-B549-78C9FB36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3C764ED-6627-4697-88F8-F8822F86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2291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2953E4-8AFC-4A2D-97D1-1B8144920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25412F-BEEC-4E92-A7B5-9C800AF30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3DB51D0-3F02-4B29-A022-E0477EBEE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E3705C1-2C78-42F1-809D-CFE0AB4C9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B684-2BFD-4886-B9BF-93D37B627A5A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6AB4CA2-51E2-4047-858F-25C1DB01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9B1F13F-CF54-4AE2-88E0-AB6EEDD06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982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E4BBDE-00C3-4A5F-ADE4-82A0A6098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7032F85-2DA1-4DF7-9B86-97E25E6411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4FD7DA5-FC46-4592-A0CE-00700FBC7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0E2E321-4A1C-42BA-8D17-758489F6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9FF9D-0083-4DE3-8261-81A42D56A927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E5F97CD-AB52-408E-B351-074E9E6F6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52E4F1D-8170-4BD4-BA13-3FE75F0B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9789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1E090C-8642-4528-8566-0BD4F299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99C817B-FF37-4B3A-8722-26D59C0B4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FE7C12B-12DF-4BDC-BBB4-9F85CB6AE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573B-E5FA-4C55-9A07-82A32F3FB561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0DE5D4-A22F-481E-A571-59E6B360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99E4BF3-5310-41CE-B607-6FDD40915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5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C08E8E8-EA59-454E-9860-1E3DF6E7A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E173EAF-CCB1-4B2D-99C5-ADA949B097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67EC92D-2E3B-4D92-AF08-86542D82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6277-0E5E-4959-9AA4-2AE192143C9E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3ACA43-0353-47D3-8CFC-52521DD3C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DD86EF-09EA-4A10-9F25-1E1A88A2E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245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33DB4C-30DA-4C0D-863F-338CC791B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90FE41D-4D75-4BBC-AF8C-D0E483E66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4116B70-8FE8-42AA-8F53-7518596C20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1AD76-DF52-4D76-984F-23C16CEDC91F}" type="datetime1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C29E3D4-A739-4234-97B2-82269F34C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E7E3F0-24C7-4451-A368-F2FE7C3D76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2ADA-7DCA-4982-983F-7DD50F2D4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237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6440" y="2000240"/>
            <a:ext cx="12192000" cy="2500330"/>
          </a:xfrm>
          <a:solidFill>
            <a:srgbClr val="FFFFFF">
              <a:alpha val="60000"/>
            </a:srgbClr>
          </a:solidFill>
        </p:spPr>
        <p:txBody>
          <a:bodyPr>
            <a:normAutofit/>
          </a:bodyPr>
          <a:lstStyle/>
          <a:p>
            <a:endParaRPr lang="ru-RU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Тема </a:t>
            </a:r>
            <a:r>
              <a:rPr lang="ru-RU" sz="2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итоговой аттестационной работы</a:t>
            </a:r>
            <a:r>
              <a:rPr lang="ru-RU" sz="2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r>
              <a:rPr lang="ru-RU" sz="2800" dirty="0" smtClean="0"/>
              <a:t>Влияние пандемии COVID-19 на изменение подходов к оказанию технической поддержки</a:t>
            </a:r>
            <a:endParaRPr lang="ru-RU" sz="3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1ACAFB3-1D72-4CE4-BB49-44BF75BD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2ADA-7DCA-4982-983F-7DD50F2D4DC1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310314" y="4929198"/>
            <a:ext cx="588168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Выполнил: 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Слушатель гр. </a:t>
            </a:r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ТПС-3-2026</a:t>
            </a:r>
            <a:endParaRPr lang="ru-RU" sz="2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1" i="1" dirty="0" smtClean="0"/>
              <a:t>Иванов Иван Иванович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0" y="6457890"/>
            <a:ext cx="12185560" cy="40011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Михайловка, </a:t>
            </a:r>
            <a:r>
              <a:rPr lang="ru-RU" sz="20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2026</a:t>
            </a: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12192000" cy="264318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anchor="b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/>
            </a:r>
            <a:br>
              <a:rPr lang="ru-RU" sz="2000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Министерство науки и высшего образования РФ </a:t>
            </a:r>
            <a:b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Федеральное государственное бюджетное образовательное учреждение</a:t>
            </a:r>
            <a:b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высшего образования</a:t>
            </a:r>
            <a:b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«Волгоградский государственный технический университет»</a:t>
            </a:r>
            <a:b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Себряковский филиал</a:t>
            </a:r>
            <a:b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ru-RU" dirty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</a:t>
            </a:r>
            <a:r>
              <a:rPr lang="ru-RU" dirty="0" smtClean="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Центр ДПО</a:t>
            </a:r>
          </a:p>
          <a:p>
            <a:pPr algn="ctr">
              <a:spcBef>
                <a:spcPct val="0"/>
              </a:spcBef>
              <a:defRPr/>
            </a:pPr>
            <a:endParaRPr lang="ru-RU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Дополнительная программа повышения квалификации </a:t>
            </a:r>
            <a:r>
              <a:rPr lang="ru-RU" smtClean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«Техническая поддержка и сопровождение информационных систем»</a:t>
            </a:r>
            <a:endParaRPr lang="ru-RU" dirty="0"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5122" name="Picture 2" descr="https://sfvstu.ru/img/logo3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0960" y="357166"/>
            <a:ext cx="1447810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65"/>
            <a:ext cx="12192000" cy="479137"/>
          </a:xfrm>
          <a:solidFill>
            <a:srgbClr val="FFFFFF">
              <a:alpha val="69804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АКТУАЛЬНОСТЬ И ЦЕЛЬ РАБОТЫ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84632" y="6492875"/>
            <a:ext cx="383710" cy="365125"/>
          </a:xfrm>
        </p:spPr>
        <p:txBody>
          <a:bodyPr/>
          <a:lstStyle/>
          <a:p>
            <a:fld id="{BF8D2ADA-7DCA-4982-983F-7DD50F2D4DC1}" type="slidenum">
              <a:rPr lang="ru-RU" sz="2000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2</a:t>
            </a:fld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2798934-02E2-4A7F-B3D7-699E9C99F98D}"/>
              </a:ext>
            </a:extLst>
          </p:cNvPr>
          <p:cNvCxnSpPr/>
          <p:nvPr/>
        </p:nvCxnSpPr>
        <p:spPr>
          <a:xfrm>
            <a:off x="0" y="47667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F3C5540-F8BE-4892-A1D6-C20C03786DB5}"/>
              </a:ext>
            </a:extLst>
          </p:cNvPr>
          <p:cNvSpPr/>
          <p:nvPr/>
        </p:nvSpPr>
        <p:spPr>
          <a:xfrm>
            <a:off x="309522" y="714357"/>
            <a:ext cx="11485276" cy="492922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anchor="t" anchorCtr="0">
            <a:noAutofit/>
          </a:bodyPr>
          <a:lstStyle/>
          <a:p>
            <a:pPr marL="177800" indent="355600" algn="just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Пандемия COVID-19 стала глобальным шоком для мировой экономики и общества, вынудив компании в срочном порядке пересматривать бизнес-процессы и модели работы. Одной из сфер, претерпевших наиболее значительную и стремительную трансформацию, стала техническая поддержка.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2794" y="5286388"/>
            <a:ext cx="52768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96594" y="5781675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65"/>
            <a:ext cx="12192000" cy="479137"/>
          </a:xfrm>
          <a:solidFill>
            <a:srgbClr val="FFFFFF">
              <a:alpha val="69804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Вызовы, с которыми столкнулась техническая поддержка в начале пандемии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84632" y="6492875"/>
            <a:ext cx="383710" cy="365125"/>
          </a:xfrm>
        </p:spPr>
        <p:txBody>
          <a:bodyPr/>
          <a:lstStyle/>
          <a:p>
            <a:fld id="{BF8D2ADA-7DCA-4982-983F-7DD50F2D4DC1}" type="slidenum">
              <a:rPr lang="ru-RU" sz="2000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3</a:t>
            </a:fld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F1A20FBD-B39B-4787-9AA5-CC6BA8EC7939}"/>
              </a:ext>
            </a:extLst>
          </p:cNvPr>
          <p:cNvCxnSpPr/>
          <p:nvPr/>
        </p:nvCxnSpPr>
        <p:spPr>
          <a:xfrm>
            <a:off x="0" y="47667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666712" y="719666"/>
          <a:ext cx="1107289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1381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65"/>
            <a:ext cx="12192000" cy="479137"/>
          </a:xfrm>
          <a:solidFill>
            <a:srgbClr val="FFFFFF">
              <a:alpha val="69804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Ключевые изменения в подходах и стратегиях</a:t>
            </a:r>
            <a:endParaRPr lang="ru-RU" sz="2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84632" y="6492875"/>
            <a:ext cx="383710" cy="365125"/>
          </a:xfrm>
        </p:spPr>
        <p:txBody>
          <a:bodyPr/>
          <a:lstStyle/>
          <a:p>
            <a:fld id="{BF8D2ADA-7DCA-4982-983F-7DD50F2D4DC1}" type="slidenum">
              <a:rPr lang="ru-RU" sz="2000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4</a:t>
            </a:fld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F1A20FBD-B39B-4787-9AA5-CC6BA8EC7939}"/>
              </a:ext>
            </a:extLst>
          </p:cNvPr>
          <p:cNvCxnSpPr/>
          <p:nvPr/>
        </p:nvCxnSpPr>
        <p:spPr>
          <a:xfrm>
            <a:off x="0" y="47667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96594" y="5781675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Схема 9"/>
          <p:cNvGraphicFramePr/>
          <p:nvPr/>
        </p:nvGraphicFramePr>
        <p:xfrm>
          <a:off x="595274" y="719666"/>
          <a:ext cx="1128720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1381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65"/>
            <a:ext cx="12192000" cy="479137"/>
          </a:xfrm>
          <a:solidFill>
            <a:srgbClr val="FFFFFF">
              <a:alpha val="69804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Устойчивые тренды и долгосрочные последствия</a:t>
            </a:r>
            <a:endParaRPr lang="ru-RU" sz="2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84632" y="6492875"/>
            <a:ext cx="383710" cy="365125"/>
          </a:xfrm>
        </p:spPr>
        <p:txBody>
          <a:bodyPr/>
          <a:lstStyle/>
          <a:p>
            <a:fld id="{BF8D2ADA-7DCA-4982-983F-7DD50F2D4DC1}" type="slidenum">
              <a:rPr lang="ru-RU" sz="2000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5</a:t>
            </a:fld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F1A20FBD-B39B-4787-9AA5-CC6BA8EC7939}"/>
              </a:ext>
            </a:extLst>
          </p:cNvPr>
          <p:cNvCxnSpPr/>
          <p:nvPr/>
        </p:nvCxnSpPr>
        <p:spPr>
          <a:xfrm>
            <a:off x="0" y="47667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96594" y="5781675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Схема 9"/>
          <p:cNvGraphicFramePr/>
          <p:nvPr/>
        </p:nvGraphicFramePr>
        <p:xfrm>
          <a:off x="1166778" y="719666"/>
          <a:ext cx="102870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1381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65"/>
            <a:ext cx="12192000" cy="479137"/>
          </a:xfrm>
          <a:solidFill>
            <a:srgbClr val="FFFFFF">
              <a:alpha val="69804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Заключение</a:t>
            </a:r>
            <a:endParaRPr lang="ru-RU" sz="24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84632" y="6492875"/>
            <a:ext cx="383710" cy="365125"/>
          </a:xfrm>
        </p:spPr>
        <p:txBody>
          <a:bodyPr/>
          <a:lstStyle/>
          <a:p>
            <a:fld id="{BF8D2ADA-7DCA-4982-983F-7DD50F2D4DC1}" type="slidenum">
              <a:rPr lang="ru-RU" sz="2000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6</a:t>
            </a:fld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F1A20FBD-B39B-4787-9AA5-CC6BA8EC7939}"/>
              </a:ext>
            </a:extLst>
          </p:cNvPr>
          <p:cNvCxnSpPr/>
          <p:nvPr/>
        </p:nvCxnSpPr>
        <p:spPr>
          <a:xfrm>
            <a:off x="0" y="47667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F3C5540-F8BE-4892-A1D6-C20C03786DB5}"/>
              </a:ext>
            </a:extLst>
          </p:cNvPr>
          <p:cNvSpPr/>
          <p:nvPr/>
        </p:nvSpPr>
        <p:spPr>
          <a:xfrm>
            <a:off x="309522" y="1000108"/>
            <a:ext cx="11072890" cy="485778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anchor="t" anchorCtr="0">
            <a:noAutofit/>
          </a:bodyPr>
          <a:lstStyle/>
          <a:p>
            <a:pPr lvl="0" algn="just"/>
            <a:r>
              <a:rPr lang="ru-RU" sz="2400" dirty="0" smtClean="0">
                <a:latin typeface="+mj-lt"/>
                <a:cs typeface="Segoe UI" pitchFamily="34" charset="0"/>
              </a:rPr>
              <a:t>Пандемия COVID-19 выступила в роли мощного катализатора, заставившего индустрию технической поддержки совершить скачок в развитии на несколько лет вперед. Кризис показал, что будущее поддержки — за гибкой, умной и </a:t>
            </a:r>
            <a:r>
              <a:rPr lang="ru-RU" sz="2400" dirty="0" err="1" smtClean="0">
                <a:latin typeface="+mj-lt"/>
                <a:cs typeface="Segoe UI" pitchFamily="34" charset="0"/>
              </a:rPr>
              <a:t>человеко-ориентированной</a:t>
            </a:r>
            <a:r>
              <a:rPr lang="ru-RU" sz="2400" dirty="0" smtClean="0">
                <a:latin typeface="+mj-lt"/>
                <a:cs typeface="Segoe UI" pitchFamily="34" charset="0"/>
              </a:rPr>
              <a:t> моделью, которая сочетает в себе мощь искусственного интеллекта и автоматизации с </a:t>
            </a:r>
            <a:r>
              <a:rPr lang="ru-RU" sz="2400" dirty="0" err="1" smtClean="0">
                <a:latin typeface="+mj-lt"/>
                <a:cs typeface="Segoe UI" pitchFamily="34" charset="0"/>
              </a:rPr>
              <a:t>эмпатией</a:t>
            </a:r>
            <a:r>
              <a:rPr lang="ru-RU" sz="2400" dirty="0" smtClean="0">
                <a:latin typeface="+mj-lt"/>
                <a:cs typeface="Segoe UI" pitchFamily="34" charset="0"/>
              </a:rPr>
              <a:t> и </a:t>
            </a:r>
            <a:r>
              <a:rPr lang="ru-RU" sz="2400" dirty="0" err="1" smtClean="0">
                <a:latin typeface="+mj-lt"/>
                <a:cs typeface="Segoe UI" pitchFamily="34" charset="0"/>
              </a:rPr>
              <a:t>проактивным</a:t>
            </a:r>
            <a:r>
              <a:rPr lang="ru-RU" sz="2400" dirty="0" smtClean="0">
                <a:latin typeface="+mj-lt"/>
                <a:cs typeface="Segoe UI" pitchFamily="34" charset="0"/>
              </a:rPr>
              <a:t> подходом. Компании, которые не просто адаптировались к новым условиям, а заложили эти изменения в основу своей долгосрочной стратегии, оказались в более выигрышном положении и будут определять стандарты качества сервиса в </a:t>
            </a:r>
            <a:r>
              <a:rPr lang="ru-RU" sz="2400" dirty="0" err="1" smtClean="0">
                <a:latin typeface="+mj-lt"/>
                <a:cs typeface="Segoe UI" pitchFamily="34" charset="0"/>
              </a:rPr>
              <a:t>постпандемийную</a:t>
            </a:r>
            <a:r>
              <a:rPr lang="ru-RU" sz="2400" dirty="0" smtClean="0">
                <a:latin typeface="+mj-lt"/>
                <a:cs typeface="Segoe UI" pitchFamily="34" charset="0"/>
              </a:rPr>
              <a:t> эпоху.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96594" y="5781675"/>
            <a:ext cx="971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13817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84632" y="6492875"/>
            <a:ext cx="383710" cy="365125"/>
          </a:xfrm>
        </p:spPr>
        <p:txBody>
          <a:bodyPr/>
          <a:lstStyle/>
          <a:p>
            <a:fld id="{BF8D2ADA-7DCA-4982-983F-7DD50F2D4DC1}" type="slidenum">
              <a:rPr lang="ru-RU" sz="2000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7</a:t>
            </a:fld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F3C5540-F8BE-4892-A1D6-C20C03786DB5}"/>
              </a:ext>
            </a:extLst>
          </p:cNvPr>
          <p:cNvSpPr/>
          <p:nvPr/>
        </p:nvSpPr>
        <p:spPr>
          <a:xfrm>
            <a:off x="0" y="2420888"/>
            <a:ext cx="12168342" cy="144016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anchor="t" anchorCtr="0">
            <a:noAutofit/>
          </a:bodyPr>
          <a:lstStyle/>
          <a:p>
            <a:pPr marL="177800" indent="355600" algn="ctr">
              <a:lnSpc>
                <a:spcPct val="150000"/>
              </a:lnSpc>
            </a:pPr>
            <a:r>
              <a:rPr lang="ru-RU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26818222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266</Words>
  <Application>Microsoft Office PowerPoint</Application>
  <PresentationFormat>Произвольный</PresentationFormat>
  <Paragraphs>47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АКТУАЛЬНОСТЬ И ЦЕЛЬ РАБОТЫ</vt:lpstr>
      <vt:lpstr>Вызовы, с которыми столкнулась техническая поддержка в начале пандемии</vt:lpstr>
      <vt:lpstr>Ключевые изменения в подходах и стратегиях</vt:lpstr>
      <vt:lpstr>Устойчивые тренды и долгосрочные последствия</vt:lpstr>
      <vt:lpstr>Заключение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93</cp:revision>
  <dcterms:created xsi:type="dcterms:W3CDTF">2016-06-14T15:25:30Z</dcterms:created>
  <dcterms:modified xsi:type="dcterms:W3CDTF">2026-10-12T11:21:43Z</dcterms:modified>
</cp:coreProperties>
</file>