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6" r:id="rId2"/>
    <p:sldId id="267" r:id="rId3"/>
    <p:sldId id="268" r:id="rId4"/>
    <p:sldId id="269" r:id="rId5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4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C3C47-142A-4250-92F0-B8127C4D6D91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F3A9B6-DF11-4237-B54C-F897298A10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E25CB-7DCC-47A8-9EA3-8187953A763A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0B5E-2D8B-4A0A-BB8F-C3D983C8D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E25CB-7DCC-47A8-9EA3-8187953A763A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0B5E-2D8B-4A0A-BB8F-C3D983C8D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E25CB-7DCC-47A8-9EA3-8187953A763A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0B5E-2D8B-4A0A-BB8F-C3D983C8D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E25CB-7DCC-47A8-9EA3-8187953A763A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0B5E-2D8B-4A0A-BB8F-C3D983C8D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E25CB-7DCC-47A8-9EA3-8187953A763A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0B5E-2D8B-4A0A-BB8F-C3D983C8D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E25CB-7DCC-47A8-9EA3-8187953A763A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0B5E-2D8B-4A0A-BB8F-C3D983C8D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E25CB-7DCC-47A8-9EA3-8187953A763A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0B5E-2D8B-4A0A-BB8F-C3D983C8D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E25CB-7DCC-47A8-9EA3-8187953A763A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0B5E-2D8B-4A0A-BB8F-C3D983C8D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E25CB-7DCC-47A8-9EA3-8187953A763A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0B5E-2D8B-4A0A-BB8F-C3D983C8D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E25CB-7DCC-47A8-9EA3-8187953A763A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0B5E-2D8B-4A0A-BB8F-C3D983C8D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E25CB-7DCC-47A8-9EA3-8187953A763A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0B5E-2D8B-4A0A-BB8F-C3D983C8D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E25CB-7DCC-47A8-9EA3-8187953A763A}" type="datetimeFigureOut">
              <a:rPr lang="ru-RU" smtClean="0"/>
              <a:pPr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D0B5E-2D8B-4A0A-BB8F-C3D983C8D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444938505_antiterror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4763"/>
            <a:ext cx="9144000" cy="684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Tm="2589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566738" y="0"/>
            <a:ext cx="801052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Tm="4821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2KyqOKxLuw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309563" y="0"/>
            <a:ext cx="8523287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Tm="3011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-1714544" y="0"/>
            <a:ext cx="1178727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Tm="2543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2016-12-08T06:39:11Z</dcterms:created>
  <dcterms:modified xsi:type="dcterms:W3CDTF">2016-12-08T07:22:45Z</dcterms:modified>
</cp:coreProperties>
</file>